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508" r:id="rId3"/>
    <p:sldId id="445" r:id="rId4"/>
    <p:sldId id="532" r:id="rId5"/>
    <p:sldId id="433" r:id="rId6"/>
    <p:sldId id="528" r:id="rId7"/>
    <p:sldId id="447" r:id="rId8"/>
    <p:sldId id="515" r:id="rId9"/>
    <p:sldId id="526" r:id="rId10"/>
    <p:sldId id="529" r:id="rId11"/>
    <p:sldId id="527" r:id="rId12"/>
    <p:sldId id="530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A8772-5A50-448E-866F-3AF74E9FFC6B}" type="doc">
      <dgm:prSet loTypeId="urn:microsoft.com/office/officeart/2005/8/layout/process4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B7C3C6AB-E328-4051-BABC-7B5057391D1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2009 г. - Постановление ХХ</a:t>
          </a:r>
          <a:r>
            <a:rPr lang="en-US" sz="2000" b="1" dirty="0" smtClean="0">
              <a:solidFill>
                <a:schemeClr val="bg1"/>
              </a:solidFill>
            </a:rPr>
            <a:t>I</a:t>
          </a:r>
          <a:r>
            <a:rPr lang="ru-RU" sz="2000" b="1" dirty="0" smtClean="0">
              <a:solidFill>
                <a:schemeClr val="bg1"/>
              </a:solidFill>
            </a:rPr>
            <a:t>Х  отчетно-выборной конференции Мурманской областной организации Профсоюза</a:t>
          </a:r>
          <a:endParaRPr lang="ru-RU" sz="2000" b="1" dirty="0">
            <a:solidFill>
              <a:schemeClr val="bg1"/>
            </a:solidFill>
          </a:endParaRPr>
        </a:p>
      </dgm:t>
    </dgm:pt>
    <dgm:pt modelId="{076E6C18-1512-4072-8EFA-23CCF574FA33}" type="parTrans" cxnId="{6B6F2DEA-199F-45F9-8138-F6316687C4D3}">
      <dgm:prSet/>
      <dgm:spPr/>
      <dgm:t>
        <a:bodyPr/>
        <a:lstStyle/>
        <a:p>
          <a:endParaRPr lang="ru-RU"/>
        </a:p>
      </dgm:t>
    </dgm:pt>
    <dgm:pt modelId="{82FC11B3-FF2B-4DA2-AD96-7C58F243A053}" type="sibTrans" cxnId="{6B6F2DEA-199F-45F9-8138-F6316687C4D3}">
      <dgm:prSet/>
      <dgm:spPr/>
      <dgm:t>
        <a:bodyPr/>
        <a:lstStyle/>
        <a:p>
          <a:endParaRPr lang="ru-RU"/>
        </a:p>
      </dgm:t>
    </dgm:pt>
    <dgm:pt modelId="{FCB18EAF-5D18-491D-8FF1-13413301E4DB}">
      <dgm:prSet phldrT="[Текст]" custT="1"/>
      <dgm:spPr/>
      <dgm:t>
        <a:bodyPr/>
        <a:lstStyle/>
        <a:p>
          <a:r>
            <a:rPr lang="ru-RU" sz="1800" dirty="0" smtClean="0"/>
            <a:t>3.1.6. Рассмотреть возможности профсоюзных организаций и принять меры по организации оздоровления работников образования</a:t>
          </a:r>
          <a:endParaRPr lang="ru-RU" sz="1800" dirty="0"/>
        </a:p>
      </dgm:t>
    </dgm:pt>
    <dgm:pt modelId="{046D4226-5714-483A-846A-94DE62719573}" type="parTrans" cxnId="{79AEC0D4-1FE2-47EE-8051-91DBA7C557C7}">
      <dgm:prSet/>
      <dgm:spPr/>
      <dgm:t>
        <a:bodyPr/>
        <a:lstStyle/>
        <a:p>
          <a:endParaRPr lang="ru-RU"/>
        </a:p>
      </dgm:t>
    </dgm:pt>
    <dgm:pt modelId="{7E4F3A61-F27C-4629-9AC1-F8E7879F9853}" type="sibTrans" cxnId="{79AEC0D4-1FE2-47EE-8051-91DBA7C557C7}">
      <dgm:prSet/>
      <dgm:spPr/>
      <dgm:t>
        <a:bodyPr/>
        <a:lstStyle/>
        <a:p>
          <a:endParaRPr lang="ru-RU"/>
        </a:p>
      </dgm:t>
    </dgm:pt>
    <dgm:pt modelId="{B72453AC-1393-4A57-83B4-49F17E6AB122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/>
            <a:t>2010 г. - План основных мероприятий Мурманской областной организации по реализации Программы  на 2010-2015г.г.</a:t>
          </a:r>
          <a:endParaRPr lang="ru-RU" sz="2000" b="1" dirty="0"/>
        </a:p>
      </dgm:t>
    </dgm:pt>
    <dgm:pt modelId="{8C5BD92E-5564-43AC-BE88-3CD6B473FDA6}" type="parTrans" cxnId="{289F0594-72A1-4501-ADAC-E897BFFCDBFF}">
      <dgm:prSet/>
      <dgm:spPr/>
      <dgm:t>
        <a:bodyPr/>
        <a:lstStyle/>
        <a:p>
          <a:endParaRPr lang="ru-RU"/>
        </a:p>
      </dgm:t>
    </dgm:pt>
    <dgm:pt modelId="{857BA552-55A4-4F82-9C12-41200DFDD462}" type="sibTrans" cxnId="{289F0594-72A1-4501-ADAC-E897BFFCDBFF}">
      <dgm:prSet/>
      <dgm:spPr/>
      <dgm:t>
        <a:bodyPr/>
        <a:lstStyle/>
        <a:p>
          <a:endParaRPr lang="ru-RU"/>
        </a:p>
      </dgm:t>
    </dgm:pt>
    <dgm:pt modelId="{7CAB3EA3-3C12-4939-8F43-6AB8ADE5832D}">
      <dgm:prSet phldrT="[Текст]" custT="1"/>
      <dgm:spPr/>
      <dgm:t>
        <a:bodyPr/>
        <a:lstStyle/>
        <a:p>
          <a:r>
            <a:rPr lang="ru-RU" sz="1800" dirty="0" smtClean="0"/>
            <a:t>4.7; 4.8. Заключить соглашения с лечебно-профилактическими, спортивно-оздоровительными учреждениями, здравницами (пансионатами) для  оздоровления  и организации отдыха членов профсоюза и членов  их семей</a:t>
          </a:r>
          <a:endParaRPr lang="ru-RU" sz="1800" dirty="0"/>
        </a:p>
      </dgm:t>
    </dgm:pt>
    <dgm:pt modelId="{A65C3BCD-70EF-4B55-93DD-23B321D02DD5}" type="parTrans" cxnId="{4AD298F7-75B8-4C05-A2C4-9818C3608FE6}">
      <dgm:prSet/>
      <dgm:spPr/>
      <dgm:t>
        <a:bodyPr/>
        <a:lstStyle/>
        <a:p>
          <a:endParaRPr lang="ru-RU"/>
        </a:p>
      </dgm:t>
    </dgm:pt>
    <dgm:pt modelId="{E8173478-F17A-474B-A117-3822BE41BF7F}" type="sibTrans" cxnId="{4AD298F7-75B8-4C05-A2C4-9818C3608FE6}">
      <dgm:prSet/>
      <dgm:spPr/>
      <dgm:t>
        <a:bodyPr/>
        <a:lstStyle/>
        <a:p>
          <a:endParaRPr lang="ru-RU"/>
        </a:p>
      </dgm:t>
    </dgm:pt>
    <dgm:pt modelId="{B6AEDD09-2175-4BB4-BFBE-44C366B239F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b="0" dirty="0" smtClean="0"/>
            <a:t>2012 г. - Программа   санаторно-курортного лечения  и оздоровления членов профсоюза на 2012-2013г.г. </a:t>
          </a:r>
          <a:r>
            <a:rPr lang="ru-RU" sz="2000" b="0" i="1" dirty="0" smtClean="0"/>
            <a:t>(утверждена на </a:t>
          </a:r>
          <a:r>
            <a:rPr lang="en-US" sz="2000" b="0" i="1" dirty="0" smtClean="0"/>
            <a:t>IV</a:t>
          </a:r>
          <a:r>
            <a:rPr lang="ru-RU" sz="2000" b="0" i="1" dirty="0" smtClean="0"/>
            <a:t> пленуме ОК  28.03.2012г</a:t>
          </a:r>
          <a:r>
            <a:rPr lang="ru-RU" sz="2000" b="0" dirty="0" smtClean="0"/>
            <a:t>.)</a:t>
          </a:r>
        </a:p>
        <a:p>
          <a:r>
            <a:rPr lang="ru-RU" sz="2000" b="0" dirty="0" smtClean="0"/>
            <a:t>2014 г. - Программа   санаторно-курортного лечения  и оздоровления членов профсоюза на 2014-2015г.г. </a:t>
          </a:r>
          <a:r>
            <a:rPr lang="ru-RU" sz="2000" b="0" i="1" dirty="0" smtClean="0"/>
            <a:t>(утверждена на V</a:t>
          </a:r>
          <a:r>
            <a:rPr lang="en-US" sz="2000" b="0" i="1" dirty="0" smtClean="0"/>
            <a:t>I</a:t>
          </a:r>
          <a:r>
            <a:rPr lang="ru-RU" sz="2000" b="0" i="1" dirty="0" smtClean="0"/>
            <a:t> пленуме ОК  2</a:t>
          </a:r>
          <a:r>
            <a:rPr lang="en-US" sz="2000" b="0" i="1" dirty="0" smtClean="0"/>
            <a:t>2</a:t>
          </a:r>
          <a:r>
            <a:rPr lang="ru-RU" sz="2000" b="0" i="1" dirty="0" smtClean="0"/>
            <a:t>.01.2014г.)</a:t>
          </a:r>
        </a:p>
        <a:p>
          <a:endParaRPr lang="ru-RU" sz="2000" b="1" dirty="0"/>
        </a:p>
      </dgm:t>
    </dgm:pt>
    <dgm:pt modelId="{C712583A-093F-4A2F-8D76-B99AD868AA06}" type="parTrans" cxnId="{FFB76CC8-1C54-4840-9DF5-F0D672B9AFBB}">
      <dgm:prSet/>
      <dgm:spPr/>
      <dgm:t>
        <a:bodyPr/>
        <a:lstStyle/>
        <a:p>
          <a:endParaRPr lang="ru-RU"/>
        </a:p>
      </dgm:t>
    </dgm:pt>
    <dgm:pt modelId="{A771D237-4590-4180-8077-BDE674D1EB2E}" type="sibTrans" cxnId="{FFB76CC8-1C54-4840-9DF5-F0D672B9AFBB}">
      <dgm:prSet/>
      <dgm:spPr/>
      <dgm:t>
        <a:bodyPr/>
        <a:lstStyle/>
        <a:p>
          <a:endParaRPr lang="ru-RU"/>
        </a:p>
      </dgm:t>
    </dgm:pt>
    <dgm:pt modelId="{49327E13-A48E-450D-A0F5-9F61B2C9E4CE}" type="pres">
      <dgm:prSet presAssocID="{4D9A8772-5A50-448E-866F-3AF74E9FF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B4CF94-F9FA-42D7-8642-474368F50732}" type="pres">
      <dgm:prSet presAssocID="{B6AEDD09-2175-4BB4-BFBE-44C366B239F1}" presName="boxAndChildren" presStyleCnt="0"/>
      <dgm:spPr/>
    </dgm:pt>
    <dgm:pt modelId="{4D8410CA-2030-4010-BB1B-2D3AEC675691}" type="pres">
      <dgm:prSet presAssocID="{B6AEDD09-2175-4BB4-BFBE-44C366B239F1}" presName="parentTextBox" presStyleLbl="node1" presStyleIdx="0" presStyleCnt="3" custScaleY="172523" custLinFactNeighborX="278" custLinFactNeighborY="-3467"/>
      <dgm:spPr/>
      <dgm:t>
        <a:bodyPr/>
        <a:lstStyle/>
        <a:p>
          <a:endParaRPr lang="ru-RU"/>
        </a:p>
      </dgm:t>
    </dgm:pt>
    <dgm:pt modelId="{B2056AD6-F120-40F1-BAF6-FC68D463D2DD}" type="pres">
      <dgm:prSet presAssocID="{857BA552-55A4-4F82-9C12-41200DFDD462}" presName="sp" presStyleCnt="0"/>
      <dgm:spPr/>
    </dgm:pt>
    <dgm:pt modelId="{C54AD047-41A4-452A-B6E8-659FBED052E4}" type="pres">
      <dgm:prSet presAssocID="{B72453AC-1393-4A57-83B4-49F17E6AB122}" presName="arrowAndChildren" presStyleCnt="0"/>
      <dgm:spPr/>
    </dgm:pt>
    <dgm:pt modelId="{9C2743BB-A79E-4473-B89A-8827C5BDCB31}" type="pres">
      <dgm:prSet presAssocID="{B72453AC-1393-4A57-83B4-49F17E6AB122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6FD999E4-05C4-403D-B346-1CC5E89110E5}" type="pres">
      <dgm:prSet presAssocID="{B72453AC-1393-4A57-83B4-49F17E6AB122}" presName="arrow" presStyleLbl="node1" presStyleIdx="1" presStyleCnt="3" custLinFactNeighborY="-747"/>
      <dgm:spPr/>
      <dgm:t>
        <a:bodyPr/>
        <a:lstStyle/>
        <a:p>
          <a:endParaRPr lang="ru-RU"/>
        </a:p>
      </dgm:t>
    </dgm:pt>
    <dgm:pt modelId="{FC3169F3-A4B1-42BF-9824-4558703D9877}" type="pres">
      <dgm:prSet presAssocID="{B72453AC-1393-4A57-83B4-49F17E6AB122}" presName="descendantArrow" presStyleCnt="0"/>
      <dgm:spPr/>
    </dgm:pt>
    <dgm:pt modelId="{85648577-F69D-4C81-8644-6DD1DBE1D7FC}" type="pres">
      <dgm:prSet presAssocID="{7CAB3EA3-3C12-4939-8F43-6AB8ADE5832D}" presName="childTextArrow" presStyleLbl="fgAccFollowNode1" presStyleIdx="0" presStyleCnt="2" custScaleX="100000" custScaleY="12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A1020-D8BE-486B-90F5-A3E8C6CF2A5E}" type="pres">
      <dgm:prSet presAssocID="{82FC11B3-FF2B-4DA2-AD96-7C58F243A053}" presName="sp" presStyleCnt="0"/>
      <dgm:spPr/>
    </dgm:pt>
    <dgm:pt modelId="{8CF2288A-8757-4DD3-B1A2-3FB14A328D26}" type="pres">
      <dgm:prSet presAssocID="{B7C3C6AB-E328-4051-BABC-7B5057391D10}" presName="arrowAndChildren" presStyleCnt="0"/>
      <dgm:spPr/>
    </dgm:pt>
    <dgm:pt modelId="{A1571539-9FBA-406C-BEBD-146FEBD1CF55}" type="pres">
      <dgm:prSet presAssocID="{B7C3C6AB-E328-4051-BABC-7B5057391D1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C753D39-5DE1-45DB-9D7B-087DD1B65452}" type="pres">
      <dgm:prSet presAssocID="{B7C3C6AB-E328-4051-BABC-7B5057391D10}" presName="arrow" presStyleLbl="node1" presStyleIdx="2" presStyleCnt="3"/>
      <dgm:spPr/>
      <dgm:t>
        <a:bodyPr/>
        <a:lstStyle/>
        <a:p>
          <a:endParaRPr lang="ru-RU"/>
        </a:p>
      </dgm:t>
    </dgm:pt>
    <dgm:pt modelId="{635A788D-803B-4F37-ACB1-15829BB52781}" type="pres">
      <dgm:prSet presAssocID="{B7C3C6AB-E328-4051-BABC-7B5057391D10}" presName="descendantArrow" presStyleCnt="0"/>
      <dgm:spPr/>
    </dgm:pt>
    <dgm:pt modelId="{B81F5E50-6AFB-4887-B6E8-504AC12C5110}" type="pres">
      <dgm:prSet presAssocID="{FCB18EAF-5D18-491D-8FF1-13413301E4DB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EC0D4-1FE2-47EE-8051-91DBA7C557C7}" srcId="{B7C3C6AB-E328-4051-BABC-7B5057391D10}" destId="{FCB18EAF-5D18-491D-8FF1-13413301E4DB}" srcOrd="0" destOrd="0" parTransId="{046D4226-5714-483A-846A-94DE62719573}" sibTransId="{7E4F3A61-F27C-4629-9AC1-F8E7879F9853}"/>
    <dgm:cxn modelId="{74F6E665-1B64-4DA6-A4EF-158363582B3F}" type="presOf" srcId="{B6AEDD09-2175-4BB4-BFBE-44C366B239F1}" destId="{4D8410CA-2030-4010-BB1B-2D3AEC675691}" srcOrd="0" destOrd="0" presId="urn:microsoft.com/office/officeart/2005/8/layout/process4"/>
    <dgm:cxn modelId="{C6502EEF-176C-4A5D-B804-9E369F5AD59B}" type="presOf" srcId="{B72453AC-1393-4A57-83B4-49F17E6AB122}" destId="{9C2743BB-A79E-4473-B89A-8827C5BDCB31}" srcOrd="0" destOrd="0" presId="urn:microsoft.com/office/officeart/2005/8/layout/process4"/>
    <dgm:cxn modelId="{BC65F19F-3E67-4C6C-ACF2-3CC8B4F03EA2}" type="presOf" srcId="{FCB18EAF-5D18-491D-8FF1-13413301E4DB}" destId="{B81F5E50-6AFB-4887-B6E8-504AC12C5110}" srcOrd="0" destOrd="0" presId="urn:microsoft.com/office/officeart/2005/8/layout/process4"/>
    <dgm:cxn modelId="{3820C620-589C-4EDC-8D8A-23630D204E15}" type="presOf" srcId="{B72453AC-1393-4A57-83B4-49F17E6AB122}" destId="{6FD999E4-05C4-403D-B346-1CC5E89110E5}" srcOrd="1" destOrd="0" presId="urn:microsoft.com/office/officeart/2005/8/layout/process4"/>
    <dgm:cxn modelId="{D925EB5E-880B-42EC-A301-2F659135CCA4}" type="presOf" srcId="{B7C3C6AB-E328-4051-BABC-7B5057391D10}" destId="{4C753D39-5DE1-45DB-9D7B-087DD1B65452}" srcOrd="1" destOrd="0" presId="urn:microsoft.com/office/officeart/2005/8/layout/process4"/>
    <dgm:cxn modelId="{6B6F2DEA-199F-45F9-8138-F6316687C4D3}" srcId="{4D9A8772-5A50-448E-866F-3AF74E9FFC6B}" destId="{B7C3C6AB-E328-4051-BABC-7B5057391D10}" srcOrd="0" destOrd="0" parTransId="{076E6C18-1512-4072-8EFA-23CCF574FA33}" sibTransId="{82FC11B3-FF2B-4DA2-AD96-7C58F243A053}"/>
    <dgm:cxn modelId="{FFB76CC8-1C54-4840-9DF5-F0D672B9AFBB}" srcId="{4D9A8772-5A50-448E-866F-3AF74E9FFC6B}" destId="{B6AEDD09-2175-4BB4-BFBE-44C366B239F1}" srcOrd="2" destOrd="0" parTransId="{C712583A-093F-4A2F-8D76-B99AD868AA06}" sibTransId="{A771D237-4590-4180-8077-BDE674D1EB2E}"/>
    <dgm:cxn modelId="{289F0594-72A1-4501-ADAC-E897BFFCDBFF}" srcId="{4D9A8772-5A50-448E-866F-3AF74E9FFC6B}" destId="{B72453AC-1393-4A57-83B4-49F17E6AB122}" srcOrd="1" destOrd="0" parTransId="{8C5BD92E-5564-43AC-BE88-3CD6B473FDA6}" sibTransId="{857BA552-55A4-4F82-9C12-41200DFDD462}"/>
    <dgm:cxn modelId="{63A3E0EE-A797-48CC-B214-9583C8A320B9}" type="presOf" srcId="{4D9A8772-5A50-448E-866F-3AF74E9FFC6B}" destId="{49327E13-A48E-450D-A0F5-9F61B2C9E4CE}" srcOrd="0" destOrd="0" presId="urn:microsoft.com/office/officeart/2005/8/layout/process4"/>
    <dgm:cxn modelId="{2DE5D63F-0D4C-4089-B076-D09852612166}" type="presOf" srcId="{B7C3C6AB-E328-4051-BABC-7B5057391D10}" destId="{A1571539-9FBA-406C-BEBD-146FEBD1CF55}" srcOrd="0" destOrd="0" presId="urn:microsoft.com/office/officeart/2005/8/layout/process4"/>
    <dgm:cxn modelId="{B2802564-8432-49A3-A575-C882942A308A}" type="presOf" srcId="{7CAB3EA3-3C12-4939-8F43-6AB8ADE5832D}" destId="{85648577-F69D-4C81-8644-6DD1DBE1D7FC}" srcOrd="0" destOrd="0" presId="urn:microsoft.com/office/officeart/2005/8/layout/process4"/>
    <dgm:cxn modelId="{4AD298F7-75B8-4C05-A2C4-9818C3608FE6}" srcId="{B72453AC-1393-4A57-83B4-49F17E6AB122}" destId="{7CAB3EA3-3C12-4939-8F43-6AB8ADE5832D}" srcOrd="0" destOrd="0" parTransId="{A65C3BCD-70EF-4B55-93DD-23B321D02DD5}" sibTransId="{E8173478-F17A-474B-A117-3822BE41BF7F}"/>
    <dgm:cxn modelId="{CB2B7836-416E-4054-8D62-42F58EF884D0}" type="presParOf" srcId="{49327E13-A48E-450D-A0F5-9F61B2C9E4CE}" destId="{4EB4CF94-F9FA-42D7-8642-474368F50732}" srcOrd="0" destOrd="0" presId="urn:microsoft.com/office/officeart/2005/8/layout/process4"/>
    <dgm:cxn modelId="{B1E37D4B-7C2F-4A72-B372-7B4F4EE12DCE}" type="presParOf" srcId="{4EB4CF94-F9FA-42D7-8642-474368F50732}" destId="{4D8410CA-2030-4010-BB1B-2D3AEC675691}" srcOrd="0" destOrd="0" presId="urn:microsoft.com/office/officeart/2005/8/layout/process4"/>
    <dgm:cxn modelId="{05CA2B54-A6AE-416E-A2EA-F84723862C01}" type="presParOf" srcId="{49327E13-A48E-450D-A0F5-9F61B2C9E4CE}" destId="{B2056AD6-F120-40F1-BAF6-FC68D463D2DD}" srcOrd="1" destOrd="0" presId="urn:microsoft.com/office/officeart/2005/8/layout/process4"/>
    <dgm:cxn modelId="{B9042CC4-D7E7-4729-886A-A5E1DD18DC6A}" type="presParOf" srcId="{49327E13-A48E-450D-A0F5-9F61B2C9E4CE}" destId="{C54AD047-41A4-452A-B6E8-659FBED052E4}" srcOrd="2" destOrd="0" presId="urn:microsoft.com/office/officeart/2005/8/layout/process4"/>
    <dgm:cxn modelId="{08F107EC-4957-4F0F-B0E5-003EA8223AC8}" type="presParOf" srcId="{C54AD047-41A4-452A-B6E8-659FBED052E4}" destId="{9C2743BB-A79E-4473-B89A-8827C5BDCB31}" srcOrd="0" destOrd="0" presId="urn:microsoft.com/office/officeart/2005/8/layout/process4"/>
    <dgm:cxn modelId="{CB4EC06F-D12B-410C-9FE6-D6FFDE417180}" type="presParOf" srcId="{C54AD047-41A4-452A-B6E8-659FBED052E4}" destId="{6FD999E4-05C4-403D-B346-1CC5E89110E5}" srcOrd="1" destOrd="0" presId="urn:microsoft.com/office/officeart/2005/8/layout/process4"/>
    <dgm:cxn modelId="{E4B7D843-CC58-462B-8059-41FB21E24FDC}" type="presParOf" srcId="{C54AD047-41A4-452A-B6E8-659FBED052E4}" destId="{FC3169F3-A4B1-42BF-9824-4558703D9877}" srcOrd="2" destOrd="0" presId="urn:microsoft.com/office/officeart/2005/8/layout/process4"/>
    <dgm:cxn modelId="{8FF03F19-361E-4DAD-8BFA-7B17E6BF270B}" type="presParOf" srcId="{FC3169F3-A4B1-42BF-9824-4558703D9877}" destId="{85648577-F69D-4C81-8644-6DD1DBE1D7FC}" srcOrd="0" destOrd="0" presId="urn:microsoft.com/office/officeart/2005/8/layout/process4"/>
    <dgm:cxn modelId="{196A5B56-6657-4BF8-A363-D75C6BC36A33}" type="presParOf" srcId="{49327E13-A48E-450D-A0F5-9F61B2C9E4CE}" destId="{385A1020-D8BE-486B-90F5-A3E8C6CF2A5E}" srcOrd="3" destOrd="0" presId="urn:microsoft.com/office/officeart/2005/8/layout/process4"/>
    <dgm:cxn modelId="{BA413043-F401-4356-95E2-CBB96F33B058}" type="presParOf" srcId="{49327E13-A48E-450D-A0F5-9F61B2C9E4CE}" destId="{8CF2288A-8757-4DD3-B1A2-3FB14A328D26}" srcOrd="4" destOrd="0" presId="urn:microsoft.com/office/officeart/2005/8/layout/process4"/>
    <dgm:cxn modelId="{DFD8F933-9825-4687-BD59-C80BCCFA1BEC}" type="presParOf" srcId="{8CF2288A-8757-4DD3-B1A2-3FB14A328D26}" destId="{A1571539-9FBA-406C-BEBD-146FEBD1CF55}" srcOrd="0" destOrd="0" presId="urn:microsoft.com/office/officeart/2005/8/layout/process4"/>
    <dgm:cxn modelId="{4A165986-EBAF-46CF-8242-799C5604B080}" type="presParOf" srcId="{8CF2288A-8757-4DD3-B1A2-3FB14A328D26}" destId="{4C753D39-5DE1-45DB-9D7B-087DD1B65452}" srcOrd="1" destOrd="0" presId="urn:microsoft.com/office/officeart/2005/8/layout/process4"/>
    <dgm:cxn modelId="{F614A789-F5F5-4745-B959-D293A3F52C5C}" type="presParOf" srcId="{8CF2288A-8757-4DD3-B1A2-3FB14A328D26}" destId="{635A788D-803B-4F37-ACB1-15829BB52781}" srcOrd="2" destOrd="0" presId="urn:microsoft.com/office/officeart/2005/8/layout/process4"/>
    <dgm:cxn modelId="{93B9BEE4-4627-4F97-962D-9205A77A4ADC}" type="presParOf" srcId="{635A788D-803B-4F37-ACB1-15829BB52781}" destId="{B81F5E50-6AFB-4887-B6E8-504AC12C51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231DC-6C7B-4182-B9EC-4D557727CE8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4CFF9-9AA2-4FB7-B62E-31B89232F7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10%</a:t>
          </a:r>
          <a:r>
            <a:rPr lang="ru-RU" sz="2400" dirty="0" smtClean="0"/>
            <a:t> -ППО обл. подчинения</a:t>
          </a:r>
          <a:endParaRPr lang="ru-RU" sz="2400" dirty="0"/>
        </a:p>
      </dgm:t>
    </dgm:pt>
    <dgm:pt modelId="{DFC4223B-D1AD-4354-963B-33BDE77025A5}" type="parTrans" cxnId="{62C15282-9AA7-4388-B9EA-8A3D5BA42939}">
      <dgm:prSet/>
      <dgm:spPr/>
      <dgm:t>
        <a:bodyPr/>
        <a:lstStyle/>
        <a:p>
          <a:endParaRPr lang="ru-RU"/>
        </a:p>
      </dgm:t>
    </dgm:pt>
    <dgm:pt modelId="{548D715E-8C2C-4FB5-9BD2-72C451CBB03E}" type="sibTrans" cxnId="{62C15282-9AA7-4388-B9EA-8A3D5BA42939}">
      <dgm:prSet/>
      <dgm:spPr/>
      <dgm:t>
        <a:bodyPr/>
        <a:lstStyle/>
        <a:p>
          <a:endParaRPr lang="ru-RU"/>
        </a:p>
      </dgm:t>
    </dgm:pt>
    <dgm:pt modelId="{423A01B3-073E-415E-86E0-EB9E365FF406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5%</a:t>
          </a:r>
          <a:r>
            <a:rPr lang="ru-RU" sz="2400" dirty="0" smtClean="0"/>
            <a:t> - местные организации</a:t>
          </a:r>
          <a:endParaRPr lang="ru-RU" sz="2400" dirty="0"/>
        </a:p>
      </dgm:t>
    </dgm:pt>
    <dgm:pt modelId="{4ADE4FB3-A9C9-4BF7-85DE-B9009D56B3CE}" type="parTrans" cxnId="{6F8DB82A-1EC0-4F4A-B20F-6BC254F66E78}">
      <dgm:prSet/>
      <dgm:spPr/>
      <dgm:t>
        <a:bodyPr/>
        <a:lstStyle/>
        <a:p>
          <a:endParaRPr lang="ru-RU"/>
        </a:p>
      </dgm:t>
    </dgm:pt>
    <dgm:pt modelId="{2F422F9F-FAF7-44A3-A88D-2E1DB657C712}" type="sibTrans" cxnId="{6F8DB82A-1EC0-4F4A-B20F-6BC254F66E78}">
      <dgm:prSet/>
      <dgm:spPr/>
      <dgm:t>
        <a:bodyPr/>
        <a:lstStyle/>
        <a:p>
          <a:endParaRPr lang="ru-RU"/>
        </a:p>
      </dgm:t>
    </dgm:pt>
    <dgm:pt modelId="{632503F3-7B3C-457A-8165-3CF77D016F9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5-7%</a:t>
          </a:r>
          <a:r>
            <a:rPr lang="ru-RU" sz="2400" dirty="0" smtClean="0"/>
            <a:t> областной комитет</a:t>
          </a:r>
          <a:endParaRPr lang="ru-RU" sz="2400" dirty="0"/>
        </a:p>
      </dgm:t>
    </dgm:pt>
    <dgm:pt modelId="{FE57C639-E886-4099-83B2-BD3CCBBC3D82}" type="parTrans" cxnId="{7396899D-6A35-4A62-B869-380C12EAC68B}">
      <dgm:prSet/>
      <dgm:spPr/>
      <dgm:t>
        <a:bodyPr/>
        <a:lstStyle/>
        <a:p>
          <a:endParaRPr lang="ru-RU"/>
        </a:p>
      </dgm:t>
    </dgm:pt>
    <dgm:pt modelId="{6B9A816D-5C8F-4B3D-9CE6-3E43B2045323}" type="sibTrans" cxnId="{7396899D-6A35-4A62-B869-380C12EAC68B}">
      <dgm:prSet/>
      <dgm:spPr/>
      <dgm:t>
        <a:bodyPr/>
        <a:lstStyle/>
        <a:p>
          <a:endParaRPr lang="ru-RU"/>
        </a:p>
      </dgm:t>
    </dgm:pt>
    <dgm:pt modelId="{69BD2C37-3FC7-4129-A007-849BAE123427}">
      <dgm:prSet phldrT="[Текст]"/>
      <dgm:spPr/>
      <dgm:t>
        <a:bodyPr/>
        <a:lstStyle/>
        <a:p>
          <a:endParaRPr lang="ru-RU" dirty="0">
            <a:effectLst/>
          </a:endParaRPr>
        </a:p>
      </dgm:t>
    </dgm:pt>
    <dgm:pt modelId="{A618BD4B-CC75-4AF6-BAA6-01E8E27316FC}" type="sibTrans" cxnId="{95ED849A-D628-49EE-AF5E-C7F1A38435A2}">
      <dgm:prSet/>
      <dgm:spPr/>
      <dgm:t>
        <a:bodyPr/>
        <a:lstStyle/>
        <a:p>
          <a:endParaRPr lang="ru-RU"/>
        </a:p>
      </dgm:t>
    </dgm:pt>
    <dgm:pt modelId="{8BE7D1D6-57D1-4DBD-B908-B5C57F7734E3}" type="parTrans" cxnId="{95ED849A-D628-49EE-AF5E-C7F1A38435A2}">
      <dgm:prSet/>
      <dgm:spPr/>
      <dgm:t>
        <a:bodyPr/>
        <a:lstStyle/>
        <a:p>
          <a:endParaRPr lang="ru-RU"/>
        </a:p>
      </dgm:t>
    </dgm:pt>
    <dgm:pt modelId="{9F0F50AD-AFBE-4DCC-A44A-C13D1B1EA139}" type="pres">
      <dgm:prSet presAssocID="{C48231DC-6C7B-4182-B9EC-4D557727CE8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D6DEE1-A25D-4810-A6AC-E88750455DCF}" type="pres">
      <dgm:prSet presAssocID="{C48231DC-6C7B-4182-B9EC-4D557727CE83}" presName="ellipse" presStyleLbl="trBgShp" presStyleIdx="0" presStyleCnt="1"/>
      <dgm:spPr>
        <a:solidFill>
          <a:schemeClr val="accent1">
            <a:lumMod val="75000"/>
            <a:alpha val="40000"/>
          </a:schemeClr>
        </a:solidFill>
      </dgm:spPr>
    </dgm:pt>
    <dgm:pt modelId="{D4863599-E12D-48E9-9A50-EA9FBC9908FA}" type="pres">
      <dgm:prSet presAssocID="{C48231DC-6C7B-4182-B9EC-4D557727CE83}" presName="arrow1" presStyleLbl="fgShp" presStyleIdx="0" presStyleCnt="1" custScaleX="194804" custScaleY="127849" custLinFactNeighborX="3656" custLinFactNeighborY="97904"/>
      <dgm:spPr>
        <a:solidFill>
          <a:schemeClr val="tx2">
            <a:lumMod val="75000"/>
          </a:schemeClr>
        </a:solidFill>
      </dgm:spPr>
    </dgm:pt>
    <dgm:pt modelId="{4EAF37BE-C0D7-4A3D-A369-418C320B3E2A}" type="pres">
      <dgm:prSet presAssocID="{C48231DC-6C7B-4182-B9EC-4D557727CE83}" presName="rectangle" presStyleLbl="revTx" presStyleIdx="0" presStyleCnt="1" custScaleX="129537" custScaleY="104515" custLinFactNeighborX="-4974" custLinFactNeighborY="11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7554B-EABC-4714-9B0D-B4AA6BA8B11B}" type="pres">
      <dgm:prSet presAssocID="{423A01B3-073E-415E-86E0-EB9E365FF406}" presName="item1" presStyleLbl="node1" presStyleIdx="0" presStyleCnt="3" custScaleX="134036" custScaleY="129099" custLinFactX="3508" custLinFactNeighborX="100000" custLinFactNeighborY="-86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A5DD0-A9FB-4285-86AF-17CA673D3C59}" type="pres">
      <dgm:prSet presAssocID="{632503F3-7B3C-457A-8165-3CF77D016F9D}" presName="item2" presStyleLbl="node1" presStyleIdx="1" presStyleCnt="3" custScaleX="125962" custScaleY="120045" custLinFactNeighborX="-45008" custLinFactNeighborY="-18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11C38-FABD-45B3-BA46-CFF19BB7FB28}" type="pres">
      <dgm:prSet presAssocID="{69BD2C37-3FC7-4129-A007-849BAE123427}" presName="item3" presStyleLbl="node1" presStyleIdx="2" presStyleCnt="3" custScaleX="114374" custScaleY="111801" custLinFactNeighborX="-36005" custLinFactNeighborY="44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5EAD4-E59D-4741-ACB7-B2EA08AC3F1F}" type="pres">
      <dgm:prSet presAssocID="{C48231DC-6C7B-4182-B9EC-4D557727CE83}" presName="funnel" presStyleLbl="trAlignAcc1" presStyleIdx="0" presStyleCnt="1" custScaleX="124089" custScaleY="104634" custLinFactNeighborX="1904" custLinFactNeighborY="8036"/>
      <dgm:spPr/>
    </dgm:pt>
  </dgm:ptLst>
  <dgm:cxnLst>
    <dgm:cxn modelId="{508F1B44-DE48-4A22-8CD3-4328FC67A6BC}" type="presOf" srcId="{423A01B3-073E-415E-86E0-EB9E365FF406}" destId="{E4CA5DD0-A9FB-4285-86AF-17CA673D3C59}" srcOrd="0" destOrd="0" presId="urn:microsoft.com/office/officeart/2005/8/layout/funnel1"/>
    <dgm:cxn modelId="{62C15282-9AA7-4388-B9EA-8A3D5BA42939}" srcId="{C48231DC-6C7B-4182-B9EC-4D557727CE83}" destId="{89A4CFF9-9AA2-4FB7-B62E-31B89232F7C7}" srcOrd="0" destOrd="0" parTransId="{DFC4223B-D1AD-4354-963B-33BDE77025A5}" sibTransId="{548D715E-8C2C-4FB5-9BD2-72C451CBB03E}"/>
    <dgm:cxn modelId="{7396899D-6A35-4A62-B869-380C12EAC68B}" srcId="{C48231DC-6C7B-4182-B9EC-4D557727CE83}" destId="{632503F3-7B3C-457A-8165-3CF77D016F9D}" srcOrd="2" destOrd="0" parTransId="{FE57C639-E886-4099-83B2-BD3CCBBC3D82}" sibTransId="{6B9A816D-5C8F-4B3D-9CE6-3E43B2045323}"/>
    <dgm:cxn modelId="{0A5A0310-4761-4ADB-90FB-FC728BB731D0}" type="presOf" srcId="{69BD2C37-3FC7-4129-A007-849BAE123427}" destId="{4EAF37BE-C0D7-4A3D-A369-418C320B3E2A}" srcOrd="0" destOrd="0" presId="urn:microsoft.com/office/officeart/2005/8/layout/funnel1"/>
    <dgm:cxn modelId="{61F8AB0A-2B1E-4033-AB80-4D82D9634B92}" type="presOf" srcId="{632503F3-7B3C-457A-8165-3CF77D016F9D}" destId="{66D7554B-EABC-4714-9B0D-B4AA6BA8B11B}" srcOrd="0" destOrd="0" presId="urn:microsoft.com/office/officeart/2005/8/layout/funnel1"/>
    <dgm:cxn modelId="{95ED849A-D628-49EE-AF5E-C7F1A38435A2}" srcId="{C48231DC-6C7B-4182-B9EC-4D557727CE83}" destId="{69BD2C37-3FC7-4129-A007-849BAE123427}" srcOrd="3" destOrd="0" parTransId="{8BE7D1D6-57D1-4DBD-B908-B5C57F7734E3}" sibTransId="{A618BD4B-CC75-4AF6-BAA6-01E8E27316FC}"/>
    <dgm:cxn modelId="{6F8DB82A-1EC0-4F4A-B20F-6BC254F66E78}" srcId="{C48231DC-6C7B-4182-B9EC-4D557727CE83}" destId="{423A01B3-073E-415E-86E0-EB9E365FF406}" srcOrd="1" destOrd="0" parTransId="{4ADE4FB3-A9C9-4BF7-85DE-B9009D56B3CE}" sibTransId="{2F422F9F-FAF7-44A3-A88D-2E1DB657C712}"/>
    <dgm:cxn modelId="{7B1C5803-2556-4A6C-B5B3-AAB3819C7526}" type="presOf" srcId="{89A4CFF9-9AA2-4FB7-B62E-31B89232F7C7}" destId="{91611C38-FABD-45B3-BA46-CFF19BB7FB28}" srcOrd="0" destOrd="0" presId="urn:microsoft.com/office/officeart/2005/8/layout/funnel1"/>
    <dgm:cxn modelId="{8DDFFF46-F82C-4B8E-91D0-D087F16F715A}" type="presOf" srcId="{C48231DC-6C7B-4182-B9EC-4D557727CE83}" destId="{9F0F50AD-AFBE-4DCC-A44A-C13D1B1EA139}" srcOrd="0" destOrd="0" presId="urn:microsoft.com/office/officeart/2005/8/layout/funnel1"/>
    <dgm:cxn modelId="{1403870F-59DE-4979-9989-8009EAD953B1}" type="presParOf" srcId="{9F0F50AD-AFBE-4DCC-A44A-C13D1B1EA139}" destId="{BBD6DEE1-A25D-4810-A6AC-E88750455DCF}" srcOrd="0" destOrd="0" presId="urn:microsoft.com/office/officeart/2005/8/layout/funnel1"/>
    <dgm:cxn modelId="{E3B792C6-B750-4D85-839C-F4B829E24AF8}" type="presParOf" srcId="{9F0F50AD-AFBE-4DCC-A44A-C13D1B1EA139}" destId="{D4863599-E12D-48E9-9A50-EA9FBC9908FA}" srcOrd="1" destOrd="0" presId="urn:microsoft.com/office/officeart/2005/8/layout/funnel1"/>
    <dgm:cxn modelId="{90CC55E4-03E5-4125-8D95-C16B834B5223}" type="presParOf" srcId="{9F0F50AD-AFBE-4DCC-A44A-C13D1B1EA139}" destId="{4EAF37BE-C0D7-4A3D-A369-418C320B3E2A}" srcOrd="2" destOrd="0" presId="urn:microsoft.com/office/officeart/2005/8/layout/funnel1"/>
    <dgm:cxn modelId="{9747C88B-8B57-4CB3-90AF-329B57987696}" type="presParOf" srcId="{9F0F50AD-AFBE-4DCC-A44A-C13D1B1EA139}" destId="{66D7554B-EABC-4714-9B0D-B4AA6BA8B11B}" srcOrd="3" destOrd="0" presId="urn:microsoft.com/office/officeart/2005/8/layout/funnel1"/>
    <dgm:cxn modelId="{098FE3B5-A2C8-4A85-A442-534DD3811087}" type="presParOf" srcId="{9F0F50AD-AFBE-4DCC-A44A-C13D1B1EA139}" destId="{E4CA5DD0-A9FB-4285-86AF-17CA673D3C59}" srcOrd="4" destOrd="0" presId="urn:microsoft.com/office/officeart/2005/8/layout/funnel1"/>
    <dgm:cxn modelId="{448C6BE7-DCF6-4D34-8FB1-A398E5009DE3}" type="presParOf" srcId="{9F0F50AD-AFBE-4DCC-A44A-C13D1B1EA139}" destId="{91611C38-FABD-45B3-BA46-CFF19BB7FB28}" srcOrd="5" destOrd="0" presId="urn:microsoft.com/office/officeart/2005/8/layout/funnel1"/>
    <dgm:cxn modelId="{F7110650-00BE-449F-8340-C96516DDBCFA}" type="presParOf" srcId="{9F0F50AD-AFBE-4DCC-A44A-C13D1B1EA139}" destId="{7995EAD4-E59D-4741-ACB7-B2EA08AC3F1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501A5-383E-486D-BC67-33122CB710D2}" type="doc">
      <dgm:prSet loTypeId="urn:microsoft.com/office/officeart/2005/8/layout/hProcess9" loCatId="process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71B5154B-0FD8-4FDB-8C2D-A686DDEE2F0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2012г. </a:t>
          </a:r>
        </a:p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 -15,5%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профбюджета</a:t>
          </a:r>
          <a:endParaRPr lang="ru-RU" sz="2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DFE60-C4D2-4E9E-A45E-2C466CCCA6AE}" type="parTrans" cxnId="{D8F0913F-B614-4C4F-A034-CDDFD9E9918F}">
      <dgm:prSet/>
      <dgm:spPr/>
      <dgm:t>
        <a:bodyPr/>
        <a:lstStyle/>
        <a:p>
          <a:endParaRPr lang="ru-RU"/>
        </a:p>
      </dgm:t>
    </dgm:pt>
    <dgm:pt modelId="{186BF14C-3704-4BE9-8744-1C6DA8E0DDA0}" type="sibTrans" cxnId="{D8F0913F-B614-4C4F-A034-CDDFD9E9918F}">
      <dgm:prSet/>
      <dgm:spPr/>
      <dgm:t>
        <a:bodyPr/>
        <a:lstStyle/>
        <a:p>
          <a:endParaRPr lang="ru-RU"/>
        </a:p>
      </dgm:t>
    </dgm:pt>
    <dgm:pt modelId="{1098287F-4695-4CA7-8C86-CD4344D8A9F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2013 </a:t>
          </a:r>
        </a:p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 – 19%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профбюджета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1D95C-6A80-40D2-B02E-4CA637081CB5}" type="parTrans" cxnId="{722A725A-2779-499A-A7A2-805DDF2D79C1}">
      <dgm:prSet/>
      <dgm:spPr/>
      <dgm:t>
        <a:bodyPr/>
        <a:lstStyle/>
        <a:p>
          <a:endParaRPr lang="ru-RU"/>
        </a:p>
      </dgm:t>
    </dgm:pt>
    <dgm:pt modelId="{2EC00554-A643-44FE-823D-D422C5C02489}" type="sibTrans" cxnId="{722A725A-2779-499A-A7A2-805DDF2D79C1}">
      <dgm:prSet/>
      <dgm:spPr/>
      <dgm:t>
        <a:bodyPr/>
        <a:lstStyle/>
        <a:p>
          <a:endParaRPr lang="ru-RU"/>
        </a:p>
      </dgm:t>
    </dgm:pt>
    <dgm:pt modelId="{FAEC023F-DD4D-48E5-86B8-4D42BBCBCF3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 – 19,5%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профбюджета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E3ED0-E68A-4576-85B1-789A2D385A78}" type="parTrans" cxnId="{F73752DA-3F52-42EE-B146-01C15F004BC5}">
      <dgm:prSet/>
      <dgm:spPr/>
      <dgm:t>
        <a:bodyPr/>
        <a:lstStyle/>
        <a:p>
          <a:endParaRPr lang="ru-RU"/>
        </a:p>
      </dgm:t>
    </dgm:pt>
    <dgm:pt modelId="{45EA76F4-373E-4FFA-848F-B0136C879A3E}" type="sibTrans" cxnId="{F73752DA-3F52-42EE-B146-01C15F004BC5}">
      <dgm:prSet/>
      <dgm:spPr/>
      <dgm:t>
        <a:bodyPr/>
        <a:lstStyle/>
        <a:p>
          <a:endParaRPr lang="ru-RU"/>
        </a:p>
      </dgm:t>
    </dgm:pt>
    <dgm:pt modelId="{ED3EC1CC-3FD9-4E75-B760-1E8856D46450}" type="pres">
      <dgm:prSet presAssocID="{6D1501A5-383E-486D-BC67-33122CB710D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EE776-25EB-4BEB-9B84-F5BE34A5DADD}" type="pres">
      <dgm:prSet presAssocID="{6D1501A5-383E-486D-BC67-33122CB710D2}" presName="arrow" presStyleLbl="bgShp" presStyleIdx="0" presStyleCnt="1"/>
      <dgm:spPr/>
    </dgm:pt>
    <dgm:pt modelId="{615444A6-415D-4A36-953C-6C61B104DF78}" type="pres">
      <dgm:prSet presAssocID="{6D1501A5-383E-486D-BC67-33122CB710D2}" presName="linearProcess" presStyleCnt="0"/>
      <dgm:spPr/>
    </dgm:pt>
    <dgm:pt modelId="{33861F05-FEA7-4B1E-A1AE-924264172F5D}" type="pres">
      <dgm:prSet presAssocID="{71B5154B-0FD8-4FDB-8C2D-A686DDEE2F01}" presName="textNode" presStyleLbl="node1" presStyleIdx="0" presStyleCnt="3" custScaleX="102481" custScaleY="99315" custLinFactNeighborX="2216" custLinFactNeighborY="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FB2D0-0119-4A27-8C93-66D8EBA40A9B}" type="pres">
      <dgm:prSet presAssocID="{186BF14C-3704-4BE9-8744-1C6DA8E0DDA0}" presName="sibTrans" presStyleCnt="0"/>
      <dgm:spPr/>
    </dgm:pt>
    <dgm:pt modelId="{D2BC055C-4E61-456A-9217-241B9640E226}" type="pres">
      <dgm:prSet presAssocID="{1098287F-4695-4CA7-8C86-CD4344D8A9F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14554-A8D0-4B34-BAB7-EE6A343941C9}" type="pres">
      <dgm:prSet presAssocID="{2EC00554-A643-44FE-823D-D422C5C02489}" presName="sibTrans" presStyleCnt="0"/>
      <dgm:spPr/>
    </dgm:pt>
    <dgm:pt modelId="{7ADFC46C-7860-41AF-8A07-61627F17DAD8}" type="pres">
      <dgm:prSet presAssocID="{FAEC023F-DD4D-48E5-86B8-4D42BBCBCF3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F0913F-B614-4C4F-A034-CDDFD9E9918F}" srcId="{6D1501A5-383E-486D-BC67-33122CB710D2}" destId="{71B5154B-0FD8-4FDB-8C2D-A686DDEE2F01}" srcOrd="0" destOrd="0" parTransId="{E0BDFE60-C4D2-4E9E-A45E-2C466CCCA6AE}" sibTransId="{186BF14C-3704-4BE9-8744-1C6DA8E0DDA0}"/>
    <dgm:cxn modelId="{CEBEC9C8-BB71-4D8D-B1F5-94D736DEB001}" type="presOf" srcId="{1098287F-4695-4CA7-8C86-CD4344D8A9F4}" destId="{D2BC055C-4E61-456A-9217-241B9640E226}" srcOrd="0" destOrd="0" presId="urn:microsoft.com/office/officeart/2005/8/layout/hProcess9"/>
    <dgm:cxn modelId="{F73752DA-3F52-42EE-B146-01C15F004BC5}" srcId="{6D1501A5-383E-486D-BC67-33122CB710D2}" destId="{FAEC023F-DD4D-48E5-86B8-4D42BBCBCF33}" srcOrd="2" destOrd="0" parTransId="{F1CE3ED0-E68A-4576-85B1-789A2D385A78}" sibTransId="{45EA76F4-373E-4FFA-848F-B0136C879A3E}"/>
    <dgm:cxn modelId="{722A725A-2779-499A-A7A2-805DDF2D79C1}" srcId="{6D1501A5-383E-486D-BC67-33122CB710D2}" destId="{1098287F-4695-4CA7-8C86-CD4344D8A9F4}" srcOrd="1" destOrd="0" parTransId="{5631D95C-6A80-40D2-B02E-4CA637081CB5}" sibTransId="{2EC00554-A643-44FE-823D-D422C5C02489}"/>
    <dgm:cxn modelId="{7A8EB214-C1B5-4712-9214-AC54C8781DFF}" type="presOf" srcId="{FAEC023F-DD4D-48E5-86B8-4D42BBCBCF33}" destId="{7ADFC46C-7860-41AF-8A07-61627F17DAD8}" srcOrd="0" destOrd="0" presId="urn:microsoft.com/office/officeart/2005/8/layout/hProcess9"/>
    <dgm:cxn modelId="{E5DEA1B5-2CCA-4D70-B784-D2AB5B37BAD2}" type="presOf" srcId="{6D1501A5-383E-486D-BC67-33122CB710D2}" destId="{ED3EC1CC-3FD9-4E75-B760-1E8856D46450}" srcOrd="0" destOrd="0" presId="urn:microsoft.com/office/officeart/2005/8/layout/hProcess9"/>
    <dgm:cxn modelId="{784D83F0-DACD-4501-BA31-3F21D738FB7D}" type="presOf" srcId="{71B5154B-0FD8-4FDB-8C2D-A686DDEE2F01}" destId="{33861F05-FEA7-4B1E-A1AE-924264172F5D}" srcOrd="0" destOrd="0" presId="urn:microsoft.com/office/officeart/2005/8/layout/hProcess9"/>
    <dgm:cxn modelId="{3D9D0C73-D5F3-44E8-A809-CC97FA70A2A6}" type="presParOf" srcId="{ED3EC1CC-3FD9-4E75-B760-1E8856D46450}" destId="{1C0EE776-25EB-4BEB-9B84-F5BE34A5DADD}" srcOrd="0" destOrd="0" presId="urn:microsoft.com/office/officeart/2005/8/layout/hProcess9"/>
    <dgm:cxn modelId="{903864DC-E65A-4224-9C5F-2831A59E487B}" type="presParOf" srcId="{ED3EC1CC-3FD9-4E75-B760-1E8856D46450}" destId="{615444A6-415D-4A36-953C-6C61B104DF78}" srcOrd="1" destOrd="0" presId="urn:microsoft.com/office/officeart/2005/8/layout/hProcess9"/>
    <dgm:cxn modelId="{1694BF2A-9823-4A4C-831D-B8CFADA1B02D}" type="presParOf" srcId="{615444A6-415D-4A36-953C-6C61B104DF78}" destId="{33861F05-FEA7-4B1E-A1AE-924264172F5D}" srcOrd="0" destOrd="0" presId="urn:microsoft.com/office/officeart/2005/8/layout/hProcess9"/>
    <dgm:cxn modelId="{CAFBD1CB-A81E-45F1-A59B-CE1269ED0601}" type="presParOf" srcId="{615444A6-415D-4A36-953C-6C61B104DF78}" destId="{9B6FB2D0-0119-4A27-8C93-66D8EBA40A9B}" srcOrd="1" destOrd="0" presId="urn:microsoft.com/office/officeart/2005/8/layout/hProcess9"/>
    <dgm:cxn modelId="{951BE14E-0A0B-43E0-B0BE-5C192B17CB1D}" type="presParOf" srcId="{615444A6-415D-4A36-953C-6C61B104DF78}" destId="{D2BC055C-4E61-456A-9217-241B9640E226}" srcOrd="2" destOrd="0" presId="urn:microsoft.com/office/officeart/2005/8/layout/hProcess9"/>
    <dgm:cxn modelId="{C58E4FBD-7E47-498B-8028-0B2C91DF11EE}" type="presParOf" srcId="{615444A6-415D-4A36-953C-6C61B104DF78}" destId="{D8114554-A8D0-4B34-BAB7-EE6A343941C9}" srcOrd="3" destOrd="0" presId="urn:microsoft.com/office/officeart/2005/8/layout/hProcess9"/>
    <dgm:cxn modelId="{A778C3CC-43E2-4686-9CAA-0818994F8C5A}" type="presParOf" srcId="{615444A6-415D-4A36-953C-6C61B104DF78}" destId="{7ADFC46C-7860-41AF-8A07-61627F17DAD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0DCCBD-56EE-4317-9591-6C27D404B74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09D87E-4BF4-4A6E-A79B-1E9A7B966698}">
      <dgm:prSet/>
      <dgm:spPr>
        <a:solidFill>
          <a:schemeClr val="bg2">
            <a:lumMod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smtClean="0">
              <a:latin typeface="Arial" pitchFamily="34" charset="0"/>
              <a:ea typeface="+mj-ea"/>
              <a:cs typeface="Arial" pitchFamily="34" charset="0"/>
            </a:rPr>
            <a:t>«Янтарный берег»(г.Светлогорск)</a:t>
          </a:r>
          <a:endParaRPr lang="ru-RU" i="1" dirty="0">
            <a:latin typeface="Arial" pitchFamily="34" charset="0"/>
            <a:ea typeface="+mj-ea"/>
            <a:cs typeface="Arial" pitchFamily="34" charset="0"/>
          </a:endParaRPr>
        </a:p>
      </dgm:t>
    </dgm:pt>
    <dgm:pt modelId="{9D841EDA-811E-4CD8-8DFF-1FEE6B1C72C8}" type="parTrans" cxnId="{23F1C680-2512-4627-8934-B61A10673444}">
      <dgm:prSet/>
      <dgm:spPr/>
      <dgm:t>
        <a:bodyPr/>
        <a:lstStyle/>
        <a:p>
          <a:endParaRPr lang="ru-RU"/>
        </a:p>
      </dgm:t>
    </dgm:pt>
    <dgm:pt modelId="{F84AE416-6F3A-4536-B709-C857319AD655}" type="sibTrans" cxnId="{23F1C680-2512-4627-8934-B61A10673444}">
      <dgm:prSet/>
      <dgm:spPr/>
      <dgm:t>
        <a:bodyPr/>
        <a:lstStyle/>
        <a:p>
          <a:endParaRPr lang="ru-RU"/>
        </a:p>
      </dgm:t>
    </dgm:pt>
    <dgm:pt modelId="{946D7D1D-014A-4ADE-82F3-61F324E33E44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smtClean="0">
              <a:latin typeface="Arial" pitchFamily="34" charset="0"/>
              <a:ea typeface="+mj-ea"/>
              <a:cs typeface="Arial" pitchFamily="34" charset="0"/>
            </a:rPr>
            <a:t>«им.Крупской», «Искра» (г.Евпатория)</a:t>
          </a:r>
          <a:endParaRPr lang="ru-RU" i="1" dirty="0">
            <a:latin typeface="Arial" pitchFamily="34" charset="0"/>
            <a:ea typeface="+mj-ea"/>
            <a:cs typeface="Arial" pitchFamily="34" charset="0"/>
          </a:endParaRPr>
        </a:p>
      </dgm:t>
    </dgm:pt>
    <dgm:pt modelId="{DEB8818E-4787-4681-A8D3-6E8BE5AAB962}" type="parTrans" cxnId="{7C1306D8-E5C2-4712-BAF2-E6BAD1A7C49F}">
      <dgm:prSet/>
      <dgm:spPr/>
      <dgm:t>
        <a:bodyPr/>
        <a:lstStyle/>
        <a:p>
          <a:endParaRPr lang="ru-RU"/>
        </a:p>
      </dgm:t>
    </dgm:pt>
    <dgm:pt modelId="{59983668-CFAA-461B-957B-87BD37DD3259}" type="sibTrans" cxnId="{7C1306D8-E5C2-4712-BAF2-E6BAD1A7C49F}">
      <dgm:prSet/>
      <dgm:spPr/>
      <dgm:t>
        <a:bodyPr/>
        <a:lstStyle/>
        <a:p>
          <a:endParaRPr lang="ru-RU"/>
        </a:p>
      </dgm:t>
    </dgm:pt>
    <dgm:pt modelId="{0D79B441-64C1-4BE0-B40D-4071F79FEB6F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smtClean="0">
              <a:latin typeface="Arial" pitchFamily="34" charset="0"/>
              <a:ea typeface="+mj-ea"/>
              <a:cs typeface="Arial" pitchFamily="34" charset="0"/>
            </a:rPr>
            <a:t>«Виктория» (г. Ессентуки)</a:t>
          </a:r>
          <a:endParaRPr lang="ru-RU" i="1" dirty="0">
            <a:latin typeface="Arial" pitchFamily="34" charset="0"/>
            <a:ea typeface="+mj-ea"/>
            <a:cs typeface="Arial" pitchFamily="34" charset="0"/>
          </a:endParaRPr>
        </a:p>
      </dgm:t>
    </dgm:pt>
    <dgm:pt modelId="{21CF4B87-4856-4F7A-9038-C1A17C0E7315}" type="parTrans" cxnId="{39C33B82-B782-4CFB-AC48-3092E6DD9EEF}">
      <dgm:prSet/>
      <dgm:spPr/>
      <dgm:t>
        <a:bodyPr/>
        <a:lstStyle/>
        <a:p>
          <a:endParaRPr lang="ru-RU"/>
        </a:p>
      </dgm:t>
    </dgm:pt>
    <dgm:pt modelId="{891DBD7A-EB0E-449A-AF00-2FF3EE2C283A}" type="sibTrans" cxnId="{39C33B82-B782-4CFB-AC48-3092E6DD9EEF}">
      <dgm:prSet/>
      <dgm:spPr/>
      <dgm:t>
        <a:bodyPr/>
        <a:lstStyle/>
        <a:p>
          <a:endParaRPr lang="ru-RU"/>
        </a:p>
      </dgm:t>
    </dgm:pt>
    <dgm:pt modelId="{CE7C6E69-F64A-4712-B969-65F38C4B7439}">
      <dgm:prSet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dirty="0" smtClean="0">
              <a:latin typeface="Arial" pitchFamily="34" charset="0"/>
              <a:ea typeface="+mj-ea"/>
              <a:cs typeface="Arial" pitchFamily="34" charset="0"/>
            </a:rPr>
            <a:t>«Эльбрус» (г.Железноводск)</a:t>
          </a:r>
          <a:endParaRPr lang="ru-RU" i="1" dirty="0">
            <a:latin typeface="Arial" pitchFamily="34" charset="0"/>
            <a:ea typeface="+mj-ea"/>
            <a:cs typeface="Arial" pitchFamily="34" charset="0"/>
          </a:endParaRPr>
        </a:p>
      </dgm:t>
    </dgm:pt>
    <dgm:pt modelId="{E1A3E100-0F54-4B3D-AB46-287308A1DF9F}" type="parTrans" cxnId="{4A3944C3-3FA0-49CD-9A80-55A8146D50BC}">
      <dgm:prSet/>
      <dgm:spPr/>
      <dgm:t>
        <a:bodyPr/>
        <a:lstStyle/>
        <a:p>
          <a:endParaRPr lang="ru-RU"/>
        </a:p>
      </dgm:t>
    </dgm:pt>
    <dgm:pt modelId="{28FC6C79-76C1-400D-B216-5BC5112FF84B}" type="sibTrans" cxnId="{4A3944C3-3FA0-49CD-9A80-55A8146D50BC}">
      <dgm:prSet/>
      <dgm:spPr/>
      <dgm:t>
        <a:bodyPr/>
        <a:lstStyle/>
        <a:p>
          <a:endParaRPr lang="ru-RU"/>
        </a:p>
      </dgm:t>
    </dgm:pt>
    <dgm:pt modelId="{5C2E671E-C957-43E5-A034-8ABDD4297DCF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dirty="0" smtClean="0">
              <a:latin typeface="Arial" pitchFamily="34" charset="0"/>
              <a:ea typeface="+mj-ea"/>
              <a:cs typeface="Arial" pitchFamily="34" charset="0"/>
            </a:rPr>
            <a:t>«Солотча» (Рязанская обл.)</a:t>
          </a:r>
          <a:endParaRPr lang="ru-RU" dirty="0"/>
        </a:p>
      </dgm:t>
    </dgm:pt>
    <dgm:pt modelId="{C74844F1-2DC5-4365-BF35-5761E6DD5B51}" type="parTrans" cxnId="{44F9C5CD-6985-4D34-B591-668654C1C302}">
      <dgm:prSet/>
      <dgm:spPr/>
      <dgm:t>
        <a:bodyPr/>
        <a:lstStyle/>
        <a:p>
          <a:endParaRPr lang="ru-RU"/>
        </a:p>
      </dgm:t>
    </dgm:pt>
    <dgm:pt modelId="{80599581-C789-42EB-A853-8EB0C1E2F9B3}" type="sibTrans" cxnId="{44F9C5CD-6985-4D34-B591-668654C1C302}">
      <dgm:prSet/>
      <dgm:spPr/>
      <dgm:t>
        <a:bodyPr/>
        <a:lstStyle/>
        <a:p>
          <a:endParaRPr lang="ru-RU"/>
        </a:p>
      </dgm:t>
    </dgm:pt>
    <dgm:pt modelId="{632EE3E8-46C3-4FC2-BF6A-03DB43374FFF}" type="pres">
      <dgm:prSet presAssocID="{5D0DCCBD-56EE-4317-9591-6C27D404B7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9038AA-39BD-4D45-9145-D81DCD469722}" type="pres">
      <dgm:prSet presAssocID="{5D0DCCBD-56EE-4317-9591-6C27D404B74D}" presName="Name1" presStyleCnt="0"/>
      <dgm:spPr/>
    </dgm:pt>
    <dgm:pt modelId="{9D3C846B-5813-4EB2-9A15-B9DBE9AB2B85}" type="pres">
      <dgm:prSet presAssocID="{5D0DCCBD-56EE-4317-9591-6C27D404B74D}" presName="cycle" presStyleCnt="0"/>
      <dgm:spPr/>
    </dgm:pt>
    <dgm:pt modelId="{FA1AC0EE-15F2-4793-84A2-A036C72206FB}" type="pres">
      <dgm:prSet presAssocID="{5D0DCCBD-56EE-4317-9591-6C27D404B74D}" presName="srcNode" presStyleLbl="node1" presStyleIdx="0" presStyleCnt="5"/>
      <dgm:spPr/>
    </dgm:pt>
    <dgm:pt modelId="{8000135B-264A-45EE-AE2F-FEBDBE9BDD95}" type="pres">
      <dgm:prSet presAssocID="{5D0DCCBD-56EE-4317-9591-6C27D404B74D}" presName="conn" presStyleLbl="parChTrans1D2" presStyleIdx="0" presStyleCnt="1"/>
      <dgm:spPr/>
      <dgm:t>
        <a:bodyPr/>
        <a:lstStyle/>
        <a:p>
          <a:endParaRPr lang="ru-RU"/>
        </a:p>
      </dgm:t>
    </dgm:pt>
    <dgm:pt modelId="{ACB02109-0821-4161-BFAF-8BE70A31E8C2}" type="pres">
      <dgm:prSet presAssocID="{5D0DCCBD-56EE-4317-9591-6C27D404B74D}" presName="extraNode" presStyleLbl="node1" presStyleIdx="0" presStyleCnt="5"/>
      <dgm:spPr/>
    </dgm:pt>
    <dgm:pt modelId="{BE0D2B71-62BC-4DF8-8C80-4C46767199F7}" type="pres">
      <dgm:prSet presAssocID="{5D0DCCBD-56EE-4317-9591-6C27D404B74D}" presName="dstNode" presStyleLbl="node1" presStyleIdx="0" presStyleCnt="5"/>
      <dgm:spPr/>
    </dgm:pt>
    <dgm:pt modelId="{3452A87E-6F92-43F8-BA75-4309E65530C9}" type="pres">
      <dgm:prSet presAssocID="{E309D87E-4BF4-4A6E-A79B-1E9A7B96669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14D0A-E69F-48E6-9D34-2F91A4EBBAB8}" type="pres">
      <dgm:prSet presAssocID="{E309D87E-4BF4-4A6E-A79B-1E9A7B966698}" presName="accent_1" presStyleCnt="0"/>
      <dgm:spPr/>
    </dgm:pt>
    <dgm:pt modelId="{33AC86A7-DCD5-4A72-A14B-B0FC0FE944F0}" type="pres">
      <dgm:prSet presAssocID="{E309D87E-4BF4-4A6E-A79B-1E9A7B966698}" presName="accentRepeatNode" presStyleLbl="solidFgAcc1" presStyleIdx="0" presStyleCnt="5"/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80B2B0C-E75B-4C24-A96B-268B77EEBD7F}" type="pres">
      <dgm:prSet presAssocID="{946D7D1D-014A-4ADE-82F3-61F324E33E4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052FB-D15D-4707-AB23-D1E0135A4FB4}" type="pres">
      <dgm:prSet presAssocID="{946D7D1D-014A-4ADE-82F3-61F324E33E44}" presName="accent_2" presStyleCnt="0"/>
      <dgm:spPr/>
    </dgm:pt>
    <dgm:pt modelId="{099E0424-A957-425F-BBC2-7C6397675A1A}" type="pres">
      <dgm:prSet presAssocID="{946D7D1D-014A-4ADE-82F3-61F324E33E44}" presName="accentRepeatNode" presStyleLbl="solidFgAcc1" presStyleIdx="1" presStyleCnt="5" custLinFactNeighborX="-8167" custLinFactNeighborY="3255"/>
      <dgm:spPr>
        <a:solidFill>
          <a:schemeClr val="accent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01BFE87-BA5B-461E-A49E-52A0FF11B375}" type="pres">
      <dgm:prSet presAssocID="{0D79B441-64C1-4BE0-B40D-4071F79FEB6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0E012-8A77-4B40-8F3B-D10E294871BD}" type="pres">
      <dgm:prSet presAssocID="{0D79B441-64C1-4BE0-B40D-4071F79FEB6F}" presName="accent_3" presStyleCnt="0"/>
      <dgm:spPr/>
    </dgm:pt>
    <dgm:pt modelId="{99C87E4E-41FB-4B31-8766-16EBFC562DCE}" type="pres">
      <dgm:prSet presAssocID="{0D79B441-64C1-4BE0-B40D-4071F79FEB6F}" presName="accentRepeatNode" presStyleLbl="solidFgAcc1" presStyleIdx="2" presStyleCnt="5"/>
      <dgm:spPr>
        <a:solidFill>
          <a:schemeClr val="accent4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52C5C33-9AA6-482C-87DE-6AA72ED75F24}" type="pres">
      <dgm:prSet presAssocID="{CE7C6E69-F64A-4712-B969-65F38C4B743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C2F98-834C-4B42-9A3E-35BADB3C04EE}" type="pres">
      <dgm:prSet presAssocID="{CE7C6E69-F64A-4712-B969-65F38C4B7439}" presName="accent_4" presStyleCnt="0"/>
      <dgm:spPr/>
    </dgm:pt>
    <dgm:pt modelId="{D660F77E-24BD-4F5B-B7D3-EA63D48816B7}" type="pres">
      <dgm:prSet presAssocID="{CE7C6E69-F64A-4712-B969-65F38C4B7439}" presName="accentRepeatNode" presStyleLbl="solidFgAcc1" presStyleIdx="3" presStyleCnt="5"/>
      <dgm:spPr>
        <a:solidFill>
          <a:schemeClr val="bg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F9376B7-C101-4E5F-A0EE-C664510900C6}" type="pres">
      <dgm:prSet presAssocID="{5C2E671E-C957-43E5-A034-8ABDD4297D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5A52D-7B37-4E28-B9E1-7B37496BB6A6}" type="pres">
      <dgm:prSet presAssocID="{5C2E671E-C957-43E5-A034-8ABDD4297DCF}" presName="accent_5" presStyleCnt="0"/>
      <dgm:spPr/>
    </dgm:pt>
    <dgm:pt modelId="{8AF068E9-C8D5-4AB0-896F-5507C3126B88}" type="pres">
      <dgm:prSet presAssocID="{5C2E671E-C957-43E5-A034-8ABDD4297DCF}" presName="accentRepeatNode" presStyleLbl="solidFgAcc1" presStyleIdx="4" presStyleCnt="5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C1508F34-87C2-4B6D-95CE-EDA78EA78B06}" type="presOf" srcId="{946D7D1D-014A-4ADE-82F3-61F324E33E44}" destId="{E80B2B0C-E75B-4C24-A96B-268B77EEBD7F}" srcOrd="0" destOrd="0" presId="urn:microsoft.com/office/officeart/2008/layout/VerticalCurvedList"/>
    <dgm:cxn modelId="{44F9C5CD-6985-4D34-B591-668654C1C302}" srcId="{5D0DCCBD-56EE-4317-9591-6C27D404B74D}" destId="{5C2E671E-C957-43E5-A034-8ABDD4297DCF}" srcOrd="4" destOrd="0" parTransId="{C74844F1-2DC5-4365-BF35-5761E6DD5B51}" sibTransId="{80599581-C789-42EB-A853-8EB0C1E2F9B3}"/>
    <dgm:cxn modelId="{F28F93D0-625C-49E0-9BE3-28F3497A7083}" type="presOf" srcId="{5C2E671E-C957-43E5-A034-8ABDD4297DCF}" destId="{1F9376B7-C101-4E5F-A0EE-C664510900C6}" srcOrd="0" destOrd="0" presId="urn:microsoft.com/office/officeart/2008/layout/VerticalCurvedList"/>
    <dgm:cxn modelId="{928EC514-72CC-4B55-930E-32438249F2E8}" type="presOf" srcId="{5D0DCCBD-56EE-4317-9591-6C27D404B74D}" destId="{632EE3E8-46C3-4FC2-BF6A-03DB43374FFF}" srcOrd="0" destOrd="0" presId="urn:microsoft.com/office/officeart/2008/layout/VerticalCurvedList"/>
    <dgm:cxn modelId="{7C1306D8-E5C2-4712-BAF2-E6BAD1A7C49F}" srcId="{5D0DCCBD-56EE-4317-9591-6C27D404B74D}" destId="{946D7D1D-014A-4ADE-82F3-61F324E33E44}" srcOrd="1" destOrd="0" parTransId="{DEB8818E-4787-4681-A8D3-6E8BE5AAB962}" sibTransId="{59983668-CFAA-461B-957B-87BD37DD3259}"/>
    <dgm:cxn modelId="{11A3C750-CA33-41F3-808D-12CE5217BD70}" type="presOf" srcId="{F84AE416-6F3A-4536-B709-C857319AD655}" destId="{8000135B-264A-45EE-AE2F-FEBDBE9BDD95}" srcOrd="0" destOrd="0" presId="urn:microsoft.com/office/officeart/2008/layout/VerticalCurvedList"/>
    <dgm:cxn modelId="{E0C55F94-DCD3-4D57-BA09-55B46C5996DC}" type="presOf" srcId="{E309D87E-4BF4-4A6E-A79B-1E9A7B966698}" destId="{3452A87E-6F92-43F8-BA75-4309E65530C9}" srcOrd="0" destOrd="0" presId="urn:microsoft.com/office/officeart/2008/layout/VerticalCurvedList"/>
    <dgm:cxn modelId="{23F1C680-2512-4627-8934-B61A10673444}" srcId="{5D0DCCBD-56EE-4317-9591-6C27D404B74D}" destId="{E309D87E-4BF4-4A6E-A79B-1E9A7B966698}" srcOrd="0" destOrd="0" parTransId="{9D841EDA-811E-4CD8-8DFF-1FEE6B1C72C8}" sibTransId="{F84AE416-6F3A-4536-B709-C857319AD655}"/>
    <dgm:cxn modelId="{39C33B82-B782-4CFB-AC48-3092E6DD9EEF}" srcId="{5D0DCCBD-56EE-4317-9591-6C27D404B74D}" destId="{0D79B441-64C1-4BE0-B40D-4071F79FEB6F}" srcOrd="2" destOrd="0" parTransId="{21CF4B87-4856-4F7A-9038-C1A17C0E7315}" sibTransId="{891DBD7A-EB0E-449A-AF00-2FF3EE2C283A}"/>
    <dgm:cxn modelId="{6A20A130-A261-4D2F-AD9E-EFCD97B82D27}" type="presOf" srcId="{0D79B441-64C1-4BE0-B40D-4071F79FEB6F}" destId="{A01BFE87-BA5B-461E-A49E-52A0FF11B375}" srcOrd="0" destOrd="0" presId="urn:microsoft.com/office/officeart/2008/layout/VerticalCurvedList"/>
    <dgm:cxn modelId="{4A3944C3-3FA0-49CD-9A80-55A8146D50BC}" srcId="{5D0DCCBD-56EE-4317-9591-6C27D404B74D}" destId="{CE7C6E69-F64A-4712-B969-65F38C4B7439}" srcOrd="3" destOrd="0" parTransId="{E1A3E100-0F54-4B3D-AB46-287308A1DF9F}" sibTransId="{28FC6C79-76C1-400D-B216-5BC5112FF84B}"/>
    <dgm:cxn modelId="{DF3C0C92-5FD0-4F3A-921B-11EBFFA791F9}" type="presOf" srcId="{CE7C6E69-F64A-4712-B969-65F38C4B7439}" destId="{652C5C33-9AA6-482C-87DE-6AA72ED75F24}" srcOrd="0" destOrd="0" presId="urn:microsoft.com/office/officeart/2008/layout/VerticalCurvedList"/>
    <dgm:cxn modelId="{285E40F9-2BD5-4FE2-8F51-2551C96ADED3}" type="presParOf" srcId="{632EE3E8-46C3-4FC2-BF6A-03DB43374FFF}" destId="{DD9038AA-39BD-4D45-9145-D81DCD469722}" srcOrd="0" destOrd="0" presId="urn:microsoft.com/office/officeart/2008/layout/VerticalCurvedList"/>
    <dgm:cxn modelId="{005198ED-8C4F-490C-9078-9E4AAB27500C}" type="presParOf" srcId="{DD9038AA-39BD-4D45-9145-D81DCD469722}" destId="{9D3C846B-5813-4EB2-9A15-B9DBE9AB2B85}" srcOrd="0" destOrd="0" presId="urn:microsoft.com/office/officeart/2008/layout/VerticalCurvedList"/>
    <dgm:cxn modelId="{105ECEEC-A64C-4479-A8DB-2508F740F512}" type="presParOf" srcId="{9D3C846B-5813-4EB2-9A15-B9DBE9AB2B85}" destId="{FA1AC0EE-15F2-4793-84A2-A036C72206FB}" srcOrd="0" destOrd="0" presId="urn:microsoft.com/office/officeart/2008/layout/VerticalCurvedList"/>
    <dgm:cxn modelId="{E5562336-0A7A-4140-8979-20E960178DFA}" type="presParOf" srcId="{9D3C846B-5813-4EB2-9A15-B9DBE9AB2B85}" destId="{8000135B-264A-45EE-AE2F-FEBDBE9BDD95}" srcOrd="1" destOrd="0" presId="urn:microsoft.com/office/officeart/2008/layout/VerticalCurvedList"/>
    <dgm:cxn modelId="{2B036368-B873-469D-A55A-12307EDAE27B}" type="presParOf" srcId="{9D3C846B-5813-4EB2-9A15-B9DBE9AB2B85}" destId="{ACB02109-0821-4161-BFAF-8BE70A31E8C2}" srcOrd="2" destOrd="0" presId="urn:microsoft.com/office/officeart/2008/layout/VerticalCurvedList"/>
    <dgm:cxn modelId="{A49F81E2-5240-4C04-AD06-5895694FF4DB}" type="presParOf" srcId="{9D3C846B-5813-4EB2-9A15-B9DBE9AB2B85}" destId="{BE0D2B71-62BC-4DF8-8C80-4C46767199F7}" srcOrd="3" destOrd="0" presId="urn:microsoft.com/office/officeart/2008/layout/VerticalCurvedList"/>
    <dgm:cxn modelId="{13EC90FB-A683-4582-933C-3F9688821537}" type="presParOf" srcId="{DD9038AA-39BD-4D45-9145-D81DCD469722}" destId="{3452A87E-6F92-43F8-BA75-4309E65530C9}" srcOrd="1" destOrd="0" presId="urn:microsoft.com/office/officeart/2008/layout/VerticalCurvedList"/>
    <dgm:cxn modelId="{142C430C-E9F7-4055-99B0-68DCC30799C3}" type="presParOf" srcId="{DD9038AA-39BD-4D45-9145-D81DCD469722}" destId="{91A14D0A-E69F-48E6-9D34-2F91A4EBBAB8}" srcOrd="2" destOrd="0" presId="urn:microsoft.com/office/officeart/2008/layout/VerticalCurvedList"/>
    <dgm:cxn modelId="{F15ADB3F-A10B-4109-8A63-52D064D99D3F}" type="presParOf" srcId="{91A14D0A-E69F-48E6-9D34-2F91A4EBBAB8}" destId="{33AC86A7-DCD5-4A72-A14B-B0FC0FE944F0}" srcOrd="0" destOrd="0" presId="urn:microsoft.com/office/officeart/2008/layout/VerticalCurvedList"/>
    <dgm:cxn modelId="{45A48653-9B70-4641-90ED-82F3B9B9DA76}" type="presParOf" srcId="{DD9038AA-39BD-4D45-9145-D81DCD469722}" destId="{E80B2B0C-E75B-4C24-A96B-268B77EEBD7F}" srcOrd="3" destOrd="0" presId="urn:microsoft.com/office/officeart/2008/layout/VerticalCurvedList"/>
    <dgm:cxn modelId="{ED1E6DD2-4201-4802-8705-263292D9017A}" type="presParOf" srcId="{DD9038AA-39BD-4D45-9145-D81DCD469722}" destId="{588052FB-D15D-4707-AB23-D1E0135A4FB4}" srcOrd="4" destOrd="0" presId="urn:microsoft.com/office/officeart/2008/layout/VerticalCurvedList"/>
    <dgm:cxn modelId="{1166BDEE-5423-4005-A135-C38998887CF6}" type="presParOf" srcId="{588052FB-D15D-4707-AB23-D1E0135A4FB4}" destId="{099E0424-A957-425F-BBC2-7C6397675A1A}" srcOrd="0" destOrd="0" presId="urn:microsoft.com/office/officeart/2008/layout/VerticalCurvedList"/>
    <dgm:cxn modelId="{287DB801-A055-45FA-83AF-FDF194C53915}" type="presParOf" srcId="{DD9038AA-39BD-4D45-9145-D81DCD469722}" destId="{A01BFE87-BA5B-461E-A49E-52A0FF11B375}" srcOrd="5" destOrd="0" presId="urn:microsoft.com/office/officeart/2008/layout/VerticalCurvedList"/>
    <dgm:cxn modelId="{BBEA1432-E1A5-4095-8DF2-C1A0EF5D0DF3}" type="presParOf" srcId="{DD9038AA-39BD-4D45-9145-D81DCD469722}" destId="{7150E012-8A77-4B40-8F3B-D10E294871BD}" srcOrd="6" destOrd="0" presId="urn:microsoft.com/office/officeart/2008/layout/VerticalCurvedList"/>
    <dgm:cxn modelId="{881F71CA-80E1-4821-8525-042508425F45}" type="presParOf" srcId="{7150E012-8A77-4B40-8F3B-D10E294871BD}" destId="{99C87E4E-41FB-4B31-8766-16EBFC562DCE}" srcOrd="0" destOrd="0" presId="urn:microsoft.com/office/officeart/2008/layout/VerticalCurvedList"/>
    <dgm:cxn modelId="{D7B83E2F-7FDE-4EE3-867D-B5203B5FC14A}" type="presParOf" srcId="{DD9038AA-39BD-4D45-9145-D81DCD469722}" destId="{652C5C33-9AA6-482C-87DE-6AA72ED75F24}" srcOrd="7" destOrd="0" presId="urn:microsoft.com/office/officeart/2008/layout/VerticalCurvedList"/>
    <dgm:cxn modelId="{AA930DFF-E908-47FD-A626-873C14EDB569}" type="presParOf" srcId="{DD9038AA-39BD-4D45-9145-D81DCD469722}" destId="{05AC2F98-834C-4B42-9A3E-35BADB3C04EE}" srcOrd="8" destOrd="0" presId="urn:microsoft.com/office/officeart/2008/layout/VerticalCurvedList"/>
    <dgm:cxn modelId="{28392AB8-211B-4885-AA6C-C8A784103563}" type="presParOf" srcId="{05AC2F98-834C-4B42-9A3E-35BADB3C04EE}" destId="{D660F77E-24BD-4F5B-B7D3-EA63D48816B7}" srcOrd="0" destOrd="0" presId="urn:microsoft.com/office/officeart/2008/layout/VerticalCurvedList"/>
    <dgm:cxn modelId="{01FB41ED-7F0C-437A-9725-E345A0A154A9}" type="presParOf" srcId="{DD9038AA-39BD-4D45-9145-D81DCD469722}" destId="{1F9376B7-C101-4E5F-A0EE-C664510900C6}" srcOrd="9" destOrd="0" presId="urn:microsoft.com/office/officeart/2008/layout/VerticalCurvedList"/>
    <dgm:cxn modelId="{84E2DB00-2B66-4BBB-8F81-D12A968BFE24}" type="presParOf" srcId="{DD9038AA-39BD-4D45-9145-D81DCD469722}" destId="{1C65A52D-7B37-4E28-B9E1-7B37496BB6A6}" srcOrd="10" destOrd="0" presId="urn:microsoft.com/office/officeart/2008/layout/VerticalCurvedList"/>
    <dgm:cxn modelId="{99236894-2B7A-43DA-AC3A-CF7371EDF57E}" type="presParOf" srcId="{1C65A52D-7B37-4E28-B9E1-7B37496BB6A6}" destId="{8AF068E9-C8D5-4AB0-896F-5507C3126B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0DCCBD-56EE-4317-9591-6C27D404B74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6D7D1D-014A-4ADE-82F3-61F324E33E44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dirty="0" smtClean="0">
              <a:latin typeface="Arial" pitchFamily="34" charset="0"/>
              <a:ea typeface="+mj-ea"/>
              <a:cs typeface="Arial" pitchFamily="34" charset="0"/>
            </a:rPr>
            <a:t>Греция, Кипр</a:t>
          </a:r>
          <a:endParaRPr lang="ru-RU" i="1" dirty="0">
            <a:latin typeface="Arial" pitchFamily="34" charset="0"/>
            <a:ea typeface="+mj-ea"/>
            <a:cs typeface="Arial" pitchFamily="34" charset="0"/>
          </a:endParaRPr>
        </a:p>
      </dgm:t>
    </dgm:pt>
    <dgm:pt modelId="{DEB8818E-4787-4681-A8D3-6E8BE5AAB962}" type="parTrans" cxnId="{7C1306D8-E5C2-4712-BAF2-E6BAD1A7C49F}">
      <dgm:prSet/>
      <dgm:spPr/>
      <dgm:t>
        <a:bodyPr/>
        <a:lstStyle/>
        <a:p>
          <a:endParaRPr lang="ru-RU"/>
        </a:p>
      </dgm:t>
    </dgm:pt>
    <dgm:pt modelId="{59983668-CFAA-461B-957B-87BD37DD3259}" type="sibTrans" cxnId="{7C1306D8-E5C2-4712-BAF2-E6BAD1A7C49F}">
      <dgm:prSet/>
      <dgm:spPr/>
      <dgm:t>
        <a:bodyPr/>
        <a:lstStyle/>
        <a:p>
          <a:endParaRPr lang="ru-RU"/>
        </a:p>
      </dgm:t>
    </dgm:pt>
    <dgm:pt modelId="{CC15C66B-EB2C-45F1-9643-D1F3B40A5F17}">
      <dgm:prSet/>
      <dgm:spPr>
        <a:solidFill>
          <a:schemeClr val="bg2">
            <a:lumMod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dirty="0" smtClean="0">
              <a:latin typeface="Arial" pitchFamily="34" charset="0"/>
              <a:cs typeface="Arial" pitchFamily="34" charset="0"/>
            </a:rPr>
            <a:t>Финляндия, Швеция, Норвегия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A6021267-A082-4646-B0D4-2F32174E2F61}" type="parTrans" cxnId="{7806585B-0E83-4862-8DDB-1D8FB146B544}">
      <dgm:prSet/>
      <dgm:spPr/>
      <dgm:t>
        <a:bodyPr/>
        <a:lstStyle/>
        <a:p>
          <a:endParaRPr lang="ru-RU"/>
        </a:p>
      </dgm:t>
    </dgm:pt>
    <dgm:pt modelId="{8B915842-83E8-4F5D-99DA-433EF32640E7}" type="sibTrans" cxnId="{7806585B-0E83-4862-8DDB-1D8FB146B544}">
      <dgm:prSet/>
      <dgm:spPr/>
      <dgm:t>
        <a:bodyPr/>
        <a:lstStyle/>
        <a:p>
          <a:endParaRPr lang="ru-RU"/>
        </a:p>
      </dgm:t>
    </dgm:pt>
    <dgm:pt modelId="{20CB8A6B-327F-4368-8277-D5F9DD5D95E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smtClean="0">
              <a:latin typeface="Arial" pitchFamily="34" charset="0"/>
              <a:cs typeface="Arial" pitchFamily="34" charset="0"/>
            </a:rPr>
            <a:t>Таиланд, Доминикана,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DD1F863F-BE7A-4F11-89A4-1CABDF466DC5}" type="parTrans" cxnId="{B8C608C3-13F3-4EC5-828A-4E9DD4B9773B}">
      <dgm:prSet/>
      <dgm:spPr/>
      <dgm:t>
        <a:bodyPr/>
        <a:lstStyle/>
        <a:p>
          <a:endParaRPr lang="ru-RU"/>
        </a:p>
      </dgm:t>
    </dgm:pt>
    <dgm:pt modelId="{02A458A3-E09B-455B-A0F5-99A9EC52EC27}" type="sibTrans" cxnId="{B8C608C3-13F3-4EC5-828A-4E9DD4B9773B}">
      <dgm:prSet/>
      <dgm:spPr/>
      <dgm:t>
        <a:bodyPr/>
        <a:lstStyle/>
        <a:p>
          <a:endParaRPr lang="ru-RU"/>
        </a:p>
      </dgm:t>
    </dgm:pt>
    <dgm:pt modelId="{9019E672-F9EC-4DD2-8DF0-181CC3D9C582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dirty="0" smtClean="0">
              <a:latin typeface="Arial" pitchFamily="34" charset="0"/>
              <a:cs typeface="Arial" pitchFamily="34" charset="0"/>
            </a:rPr>
            <a:t>Франция, Австрия, Чехия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77E2796F-A8F9-4B77-BF97-64015CB084CB}" type="parTrans" cxnId="{3B8D697B-DD44-4CDF-926F-4535EAFA1DFE}">
      <dgm:prSet/>
      <dgm:spPr/>
      <dgm:t>
        <a:bodyPr/>
        <a:lstStyle/>
        <a:p>
          <a:endParaRPr lang="ru-RU"/>
        </a:p>
      </dgm:t>
    </dgm:pt>
    <dgm:pt modelId="{4558E4B2-A70F-4D32-9439-C1A26AED34BB}" type="sibTrans" cxnId="{3B8D697B-DD44-4CDF-926F-4535EAFA1DFE}">
      <dgm:prSet/>
      <dgm:spPr/>
      <dgm:t>
        <a:bodyPr/>
        <a:lstStyle/>
        <a:p>
          <a:endParaRPr lang="ru-RU"/>
        </a:p>
      </dgm:t>
    </dgm:pt>
    <dgm:pt modelId="{0CBC7558-DC87-430A-A728-FF0C744CF196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i="1" smtClean="0">
              <a:latin typeface="Arial" pitchFamily="34" charset="0"/>
              <a:cs typeface="Arial" pitchFamily="34" charset="0"/>
            </a:rPr>
            <a:t>Израиль, Болгария, Черногория</a:t>
          </a:r>
          <a:endParaRPr lang="ru-RU" i="1" dirty="0">
            <a:latin typeface="Arial" pitchFamily="34" charset="0"/>
            <a:cs typeface="Arial" pitchFamily="34" charset="0"/>
          </a:endParaRPr>
        </a:p>
      </dgm:t>
    </dgm:pt>
    <dgm:pt modelId="{366675AF-93B5-47FA-BE47-BB04F5FFF734}" type="parTrans" cxnId="{8FD26AC6-A521-486E-82C2-D577847D0C02}">
      <dgm:prSet/>
      <dgm:spPr/>
      <dgm:t>
        <a:bodyPr/>
        <a:lstStyle/>
        <a:p>
          <a:endParaRPr lang="ru-RU"/>
        </a:p>
      </dgm:t>
    </dgm:pt>
    <dgm:pt modelId="{18F12B0D-728E-4054-A268-007B4DB08615}" type="sibTrans" cxnId="{8FD26AC6-A521-486E-82C2-D577847D0C02}">
      <dgm:prSet/>
      <dgm:spPr/>
      <dgm:t>
        <a:bodyPr/>
        <a:lstStyle/>
        <a:p>
          <a:endParaRPr lang="ru-RU"/>
        </a:p>
      </dgm:t>
    </dgm:pt>
    <dgm:pt modelId="{632EE3E8-46C3-4FC2-BF6A-03DB43374FFF}" type="pres">
      <dgm:prSet presAssocID="{5D0DCCBD-56EE-4317-9591-6C27D404B7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9038AA-39BD-4D45-9145-D81DCD469722}" type="pres">
      <dgm:prSet presAssocID="{5D0DCCBD-56EE-4317-9591-6C27D404B74D}" presName="Name1" presStyleCnt="0"/>
      <dgm:spPr/>
    </dgm:pt>
    <dgm:pt modelId="{9D3C846B-5813-4EB2-9A15-B9DBE9AB2B85}" type="pres">
      <dgm:prSet presAssocID="{5D0DCCBD-56EE-4317-9591-6C27D404B74D}" presName="cycle" presStyleCnt="0"/>
      <dgm:spPr/>
    </dgm:pt>
    <dgm:pt modelId="{FA1AC0EE-15F2-4793-84A2-A036C72206FB}" type="pres">
      <dgm:prSet presAssocID="{5D0DCCBD-56EE-4317-9591-6C27D404B74D}" presName="srcNode" presStyleLbl="node1" presStyleIdx="0" presStyleCnt="5"/>
      <dgm:spPr/>
    </dgm:pt>
    <dgm:pt modelId="{8000135B-264A-45EE-AE2F-FEBDBE9BDD95}" type="pres">
      <dgm:prSet presAssocID="{5D0DCCBD-56EE-4317-9591-6C27D404B74D}" presName="conn" presStyleLbl="parChTrans1D2" presStyleIdx="0" presStyleCnt="1"/>
      <dgm:spPr/>
      <dgm:t>
        <a:bodyPr/>
        <a:lstStyle/>
        <a:p>
          <a:endParaRPr lang="ru-RU"/>
        </a:p>
      </dgm:t>
    </dgm:pt>
    <dgm:pt modelId="{ACB02109-0821-4161-BFAF-8BE70A31E8C2}" type="pres">
      <dgm:prSet presAssocID="{5D0DCCBD-56EE-4317-9591-6C27D404B74D}" presName="extraNode" presStyleLbl="node1" presStyleIdx="0" presStyleCnt="5"/>
      <dgm:spPr/>
    </dgm:pt>
    <dgm:pt modelId="{BE0D2B71-62BC-4DF8-8C80-4C46767199F7}" type="pres">
      <dgm:prSet presAssocID="{5D0DCCBD-56EE-4317-9591-6C27D404B74D}" presName="dstNode" presStyleLbl="node1" presStyleIdx="0" presStyleCnt="5"/>
      <dgm:spPr/>
    </dgm:pt>
    <dgm:pt modelId="{B7873C2F-3F38-47CA-A301-55CA59AE8637}" type="pres">
      <dgm:prSet presAssocID="{CC15C66B-EB2C-45F1-9643-D1F3B40A5F1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3AAE6-EF06-41E8-A2C6-DEB00A2A2BDF}" type="pres">
      <dgm:prSet presAssocID="{CC15C66B-EB2C-45F1-9643-D1F3B40A5F17}" presName="accent_1" presStyleCnt="0"/>
      <dgm:spPr/>
    </dgm:pt>
    <dgm:pt modelId="{FC730B6B-5A10-4DAD-9D3F-9F44461FAF19}" type="pres">
      <dgm:prSet presAssocID="{CC15C66B-EB2C-45F1-9643-D1F3B40A5F17}" presName="accentRepeatNode" presStyleLbl="solidFgAcc1" presStyleIdx="0" presStyleCnt="5"/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0DC3FB4-6980-4801-ADF3-7F0C9DB4DC88}" type="pres">
      <dgm:prSet presAssocID="{20CB8A6B-327F-4368-8277-D5F9DD5D95E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EAA01-9597-4A5B-B65C-4A1D3EECCF33}" type="pres">
      <dgm:prSet presAssocID="{20CB8A6B-327F-4368-8277-D5F9DD5D95E0}" presName="accent_2" presStyleCnt="0"/>
      <dgm:spPr/>
    </dgm:pt>
    <dgm:pt modelId="{65EE3491-2BAD-4074-98FE-F7893528E28C}" type="pres">
      <dgm:prSet presAssocID="{20CB8A6B-327F-4368-8277-D5F9DD5D95E0}" presName="accentRepeatNode" presStyleLbl="solidFgAcc1" presStyleIdx="1" presStyleCnt="5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22678A6-9770-4AF7-8A9D-2B87B5DF2EA5}" type="pres">
      <dgm:prSet presAssocID="{9019E672-F9EC-4DD2-8DF0-181CC3D9C58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8F607-B75E-47C5-85E4-60A0BD6F3524}" type="pres">
      <dgm:prSet presAssocID="{9019E672-F9EC-4DD2-8DF0-181CC3D9C582}" presName="accent_3" presStyleCnt="0"/>
      <dgm:spPr/>
    </dgm:pt>
    <dgm:pt modelId="{25E87C47-94FE-4DE2-A654-4067D1CCE887}" type="pres">
      <dgm:prSet presAssocID="{9019E672-F9EC-4DD2-8DF0-181CC3D9C582}" presName="accentRepeatNode" presStyleLbl="solidFgAcc1" presStyleIdx="2" presStyleCnt="5"/>
      <dgm:spPr>
        <a:solidFill>
          <a:schemeClr val="accent4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ED1831F-A876-48E6-A29A-DC2183B4015C}" type="pres">
      <dgm:prSet presAssocID="{0CBC7558-DC87-430A-A728-FF0C744CF19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0D8AB-AA52-4B88-9A56-A3FEFCEEF3D4}" type="pres">
      <dgm:prSet presAssocID="{0CBC7558-DC87-430A-A728-FF0C744CF196}" presName="accent_4" presStyleCnt="0"/>
      <dgm:spPr/>
    </dgm:pt>
    <dgm:pt modelId="{901AFE6E-9F96-4254-A043-558BB2AF0247}" type="pres">
      <dgm:prSet presAssocID="{0CBC7558-DC87-430A-A728-FF0C744CF196}" presName="accentRepeatNode" presStyleLbl="solidFgAcc1" presStyleIdx="3" presStyleCnt="5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875C410-59F1-4FFF-88DE-A43C4B592341}" type="pres">
      <dgm:prSet presAssocID="{946D7D1D-014A-4ADE-82F3-61F324E33E4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35CDF-4281-433E-86BE-CB960FC705C5}" type="pres">
      <dgm:prSet presAssocID="{946D7D1D-014A-4ADE-82F3-61F324E33E44}" presName="accent_5" presStyleCnt="0"/>
      <dgm:spPr/>
    </dgm:pt>
    <dgm:pt modelId="{099E0424-A957-425F-BBC2-7C6397675A1A}" type="pres">
      <dgm:prSet presAssocID="{946D7D1D-014A-4ADE-82F3-61F324E33E44}" presName="accentRepeatNode" presStyleLbl="solidFgAcc1" presStyleIdx="4" presStyleCnt="5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3B8D697B-DD44-4CDF-926F-4535EAFA1DFE}" srcId="{5D0DCCBD-56EE-4317-9591-6C27D404B74D}" destId="{9019E672-F9EC-4DD2-8DF0-181CC3D9C582}" srcOrd="2" destOrd="0" parTransId="{77E2796F-A8F9-4B77-BF97-64015CB084CB}" sibTransId="{4558E4B2-A70F-4D32-9439-C1A26AED34BB}"/>
    <dgm:cxn modelId="{12CAB55D-22B3-4455-A2E4-601BA4297B41}" type="presOf" srcId="{8B915842-83E8-4F5D-99DA-433EF32640E7}" destId="{8000135B-264A-45EE-AE2F-FEBDBE9BDD95}" srcOrd="0" destOrd="0" presId="urn:microsoft.com/office/officeart/2008/layout/VerticalCurvedList"/>
    <dgm:cxn modelId="{E5359ADB-9B72-484F-A211-97503677B3AC}" type="presOf" srcId="{9019E672-F9EC-4DD2-8DF0-181CC3D9C582}" destId="{122678A6-9770-4AF7-8A9D-2B87B5DF2EA5}" srcOrd="0" destOrd="0" presId="urn:microsoft.com/office/officeart/2008/layout/VerticalCurvedList"/>
    <dgm:cxn modelId="{7806585B-0E83-4862-8DDB-1D8FB146B544}" srcId="{5D0DCCBD-56EE-4317-9591-6C27D404B74D}" destId="{CC15C66B-EB2C-45F1-9643-D1F3B40A5F17}" srcOrd="0" destOrd="0" parTransId="{A6021267-A082-4646-B0D4-2F32174E2F61}" sibTransId="{8B915842-83E8-4F5D-99DA-433EF32640E7}"/>
    <dgm:cxn modelId="{9B06C7FC-D62F-48E4-B9B0-66F459C24394}" type="presOf" srcId="{0CBC7558-DC87-430A-A728-FF0C744CF196}" destId="{9ED1831F-A876-48E6-A29A-DC2183B4015C}" srcOrd="0" destOrd="0" presId="urn:microsoft.com/office/officeart/2008/layout/VerticalCurvedList"/>
    <dgm:cxn modelId="{B8C608C3-13F3-4EC5-828A-4E9DD4B9773B}" srcId="{5D0DCCBD-56EE-4317-9591-6C27D404B74D}" destId="{20CB8A6B-327F-4368-8277-D5F9DD5D95E0}" srcOrd="1" destOrd="0" parTransId="{DD1F863F-BE7A-4F11-89A4-1CABDF466DC5}" sibTransId="{02A458A3-E09B-455B-A0F5-99A9EC52EC27}"/>
    <dgm:cxn modelId="{7C1306D8-E5C2-4712-BAF2-E6BAD1A7C49F}" srcId="{5D0DCCBD-56EE-4317-9591-6C27D404B74D}" destId="{946D7D1D-014A-4ADE-82F3-61F324E33E44}" srcOrd="4" destOrd="0" parTransId="{DEB8818E-4787-4681-A8D3-6E8BE5AAB962}" sibTransId="{59983668-CFAA-461B-957B-87BD37DD3259}"/>
    <dgm:cxn modelId="{C533DE1F-9136-4BE5-9AF4-9D13C4058BA0}" type="presOf" srcId="{20CB8A6B-327F-4368-8277-D5F9DD5D95E0}" destId="{40DC3FB4-6980-4801-ADF3-7F0C9DB4DC88}" srcOrd="0" destOrd="0" presId="urn:microsoft.com/office/officeart/2008/layout/VerticalCurvedList"/>
    <dgm:cxn modelId="{07A8FFD9-D66D-4C61-B3A9-F822E935AC7F}" type="presOf" srcId="{CC15C66B-EB2C-45F1-9643-D1F3B40A5F17}" destId="{B7873C2F-3F38-47CA-A301-55CA59AE8637}" srcOrd="0" destOrd="0" presId="urn:microsoft.com/office/officeart/2008/layout/VerticalCurvedList"/>
    <dgm:cxn modelId="{8FD26AC6-A521-486E-82C2-D577847D0C02}" srcId="{5D0DCCBD-56EE-4317-9591-6C27D404B74D}" destId="{0CBC7558-DC87-430A-A728-FF0C744CF196}" srcOrd="3" destOrd="0" parTransId="{366675AF-93B5-47FA-BE47-BB04F5FFF734}" sibTransId="{18F12B0D-728E-4054-A268-007B4DB08615}"/>
    <dgm:cxn modelId="{8335945A-C25E-464E-B993-905BD601CB23}" type="presOf" srcId="{5D0DCCBD-56EE-4317-9591-6C27D404B74D}" destId="{632EE3E8-46C3-4FC2-BF6A-03DB43374FFF}" srcOrd="0" destOrd="0" presId="urn:microsoft.com/office/officeart/2008/layout/VerticalCurvedList"/>
    <dgm:cxn modelId="{0BBB7E3C-F6E8-4FE3-A9FC-83ACBE8F21B0}" type="presOf" srcId="{946D7D1D-014A-4ADE-82F3-61F324E33E44}" destId="{3875C410-59F1-4FFF-88DE-A43C4B592341}" srcOrd="0" destOrd="0" presId="urn:microsoft.com/office/officeart/2008/layout/VerticalCurvedList"/>
    <dgm:cxn modelId="{74350927-F16A-45CF-831F-527A69D98F2D}" type="presParOf" srcId="{632EE3E8-46C3-4FC2-BF6A-03DB43374FFF}" destId="{DD9038AA-39BD-4D45-9145-D81DCD469722}" srcOrd="0" destOrd="0" presId="urn:microsoft.com/office/officeart/2008/layout/VerticalCurvedList"/>
    <dgm:cxn modelId="{03CF649B-35C1-47CA-8E2E-5FDA35BFD1B5}" type="presParOf" srcId="{DD9038AA-39BD-4D45-9145-D81DCD469722}" destId="{9D3C846B-5813-4EB2-9A15-B9DBE9AB2B85}" srcOrd="0" destOrd="0" presId="urn:microsoft.com/office/officeart/2008/layout/VerticalCurvedList"/>
    <dgm:cxn modelId="{393AC0C7-0AED-4DCC-9774-A9FDD926FC9D}" type="presParOf" srcId="{9D3C846B-5813-4EB2-9A15-B9DBE9AB2B85}" destId="{FA1AC0EE-15F2-4793-84A2-A036C72206FB}" srcOrd="0" destOrd="0" presId="urn:microsoft.com/office/officeart/2008/layout/VerticalCurvedList"/>
    <dgm:cxn modelId="{F2B26EC6-CDF0-4F5A-9D8A-DF9DA38B02D1}" type="presParOf" srcId="{9D3C846B-5813-4EB2-9A15-B9DBE9AB2B85}" destId="{8000135B-264A-45EE-AE2F-FEBDBE9BDD95}" srcOrd="1" destOrd="0" presId="urn:microsoft.com/office/officeart/2008/layout/VerticalCurvedList"/>
    <dgm:cxn modelId="{656F29CE-61F8-488F-98FF-418839B32063}" type="presParOf" srcId="{9D3C846B-5813-4EB2-9A15-B9DBE9AB2B85}" destId="{ACB02109-0821-4161-BFAF-8BE70A31E8C2}" srcOrd="2" destOrd="0" presId="urn:microsoft.com/office/officeart/2008/layout/VerticalCurvedList"/>
    <dgm:cxn modelId="{3BC48DBF-7C62-43FB-BEFA-461A4651937A}" type="presParOf" srcId="{9D3C846B-5813-4EB2-9A15-B9DBE9AB2B85}" destId="{BE0D2B71-62BC-4DF8-8C80-4C46767199F7}" srcOrd="3" destOrd="0" presId="urn:microsoft.com/office/officeart/2008/layout/VerticalCurvedList"/>
    <dgm:cxn modelId="{4DE9E1AB-5F2F-411A-AED9-5DC71570985C}" type="presParOf" srcId="{DD9038AA-39BD-4D45-9145-D81DCD469722}" destId="{B7873C2F-3F38-47CA-A301-55CA59AE8637}" srcOrd="1" destOrd="0" presId="urn:microsoft.com/office/officeart/2008/layout/VerticalCurvedList"/>
    <dgm:cxn modelId="{E78EF97E-8D5B-41E3-9803-65629F5470FC}" type="presParOf" srcId="{DD9038AA-39BD-4D45-9145-D81DCD469722}" destId="{F953AAE6-EF06-41E8-A2C6-DEB00A2A2BDF}" srcOrd="2" destOrd="0" presId="urn:microsoft.com/office/officeart/2008/layout/VerticalCurvedList"/>
    <dgm:cxn modelId="{A882DF32-7523-4A8C-958C-C38733276B0A}" type="presParOf" srcId="{F953AAE6-EF06-41E8-A2C6-DEB00A2A2BDF}" destId="{FC730B6B-5A10-4DAD-9D3F-9F44461FAF19}" srcOrd="0" destOrd="0" presId="urn:microsoft.com/office/officeart/2008/layout/VerticalCurvedList"/>
    <dgm:cxn modelId="{8DCC1B40-8CA2-49A3-B5E4-52DA2B5FD292}" type="presParOf" srcId="{DD9038AA-39BD-4D45-9145-D81DCD469722}" destId="{40DC3FB4-6980-4801-ADF3-7F0C9DB4DC88}" srcOrd="3" destOrd="0" presId="urn:microsoft.com/office/officeart/2008/layout/VerticalCurvedList"/>
    <dgm:cxn modelId="{F824089F-CBB8-43C2-885F-D9FD4DE57807}" type="presParOf" srcId="{DD9038AA-39BD-4D45-9145-D81DCD469722}" destId="{09CEAA01-9597-4A5B-B65C-4A1D3EECCF33}" srcOrd="4" destOrd="0" presId="urn:microsoft.com/office/officeart/2008/layout/VerticalCurvedList"/>
    <dgm:cxn modelId="{4EC105B6-2356-448C-9937-24FE58F031F4}" type="presParOf" srcId="{09CEAA01-9597-4A5B-B65C-4A1D3EECCF33}" destId="{65EE3491-2BAD-4074-98FE-F7893528E28C}" srcOrd="0" destOrd="0" presId="urn:microsoft.com/office/officeart/2008/layout/VerticalCurvedList"/>
    <dgm:cxn modelId="{2C4FC1A4-61E4-4BF0-B41D-A93A3E8F9F05}" type="presParOf" srcId="{DD9038AA-39BD-4D45-9145-D81DCD469722}" destId="{122678A6-9770-4AF7-8A9D-2B87B5DF2EA5}" srcOrd="5" destOrd="0" presId="urn:microsoft.com/office/officeart/2008/layout/VerticalCurvedList"/>
    <dgm:cxn modelId="{0F3317C8-8AAE-4D30-8EB3-10E31364E962}" type="presParOf" srcId="{DD9038AA-39BD-4D45-9145-D81DCD469722}" destId="{DB08F607-B75E-47C5-85E4-60A0BD6F3524}" srcOrd="6" destOrd="0" presId="urn:microsoft.com/office/officeart/2008/layout/VerticalCurvedList"/>
    <dgm:cxn modelId="{8A1C713E-D100-4C71-9D74-CC16530D1CCD}" type="presParOf" srcId="{DB08F607-B75E-47C5-85E4-60A0BD6F3524}" destId="{25E87C47-94FE-4DE2-A654-4067D1CCE887}" srcOrd="0" destOrd="0" presId="urn:microsoft.com/office/officeart/2008/layout/VerticalCurvedList"/>
    <dgm:cxn modelId="{5FA3AB52-3F9C-4E03-804B-6909E1F49D09}" type="presParOf" srcId="{DD9038AA-39BD-4D45-9145-D81DCD469722}" destId="{9ED1831F-A876-48E6-A29A-DC2183B4015C}" srcOrd="7" destOrd="0" presId="urn:microsoft.com/office/officeart/2008/layout/VerticalCurvedList"/>
    <dgm:cxn modelId="{241B7435-E279-4888-8D53-2ED4AB8C11D5}" type="presParOf" srcId="{DD9038AA-39BD-4D45-9145-D81DCD469722}" destId="{EDE0D8AB-AA52-4B88-9A56-A3FEFCEEF3D4}" srcOrd="8" destOrd="0" presId="urn:microsoft.com/office/officeart/2008/layout/VerticalCurvedList"/>
    <dgm:cxn modelId="{5EF79E5F-1E59-4344-AEDA-62C2EA7182B9}" type="presParOf" srcId="{EDE0D8AB-AA52-4B88-9A56-A3FEFCEEF3D4}" destId="{901AFE6E-9F96-4254-A043-558BB2AF0247}" srcOrd="0" destOrd="0" presId="urn:microsoft.com/office/officeart/2008/layout/VerticalCurvedList"/>
    <dgm:cxn modelId="{79447C45-7097-442F-8363-E8DD71355EE5}" type="presParOf" srcId="{DD9038AA-39BD-4D45-9145-D81DCD469722}" destId="{3875C410-59F1-4FFF-88DE-A43C4B592341}" srcOrd="9" destOrd="0" presId="urn:microsoft.com/office/officeart/2008/layout/VerticalCurvedList"/>
    <dgm:cxn modelId="{A51415C1-D068-411D-AE8D-51F54EEE410B}" type="presParOf" srcId="{DD9038AA-39BD-4D45-9145-D81DCD469722}" destId="{17735CDF-4281-433E-86BE-CB960FC705C5}" srcOrd="10" destOrd="0" presId="urn:microsoft.com/office/officeart/2008/layout/VerticalCurvedList"/>
    <dgm:cxn modelId="{0DC63D29-8C90-440C-981C-55B4B65E3E4A}" type="presParOf" srcId="{17735CDF-4281-433E-86BE-CB960FC705C5}" destId="{099E0424-A957-425F-BBC2-7C6397675A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97D076-91E8-482A-8D29-A4D82EC4F1A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9BB9CE-DC05-4435-9D62-011011841B60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</a:rPr>
            <a:t>Санаторно-курортное лечение: </a:t>
          </a:r>
        </a:p>
        <a:p>
          <a:pPr algn="l"/>
          <a:r>
            <a:rPr lang="ru-RU" sz="1800" i="1" dirty="0" smtClean="0">
              <a:solidFill>
                <a:schemeClr val="tx1"/>
              </a:solidFill>
            </a:rPr>
            <a:t>«Янтарный берег»</a:t>
          </a:r>
        </a:p>
        <a:p>
          <a:pPr algn="l"/>
          <a:r>
            <a:rPr lang="ru-RU" sz="1800" i="1" dirty="0" smtClean="0">
              <a:solidFill>
                <a:schemeClr val="tx1"/>
              </a:solidFill>
            </a:rPr>
            <a:t>«Бургас» (</a:t>
          </a:r>
          <a:r>
            <a:rPr lang="ru-RU" sz="1800" i="1" dirty="0" err="1" smtClean="0">
              <a:solidFill>
                <a:schemeClr val="tx1"/>
              </a:solidFill>
            </a:rPr>
            <a:t>г.Сочи</a:t>
          </a:r>
          <a:r>
            <a:rPr lang="ru-RU" sz="1800" i="1" dirty="0" smtClean="0">
              <a:solidFill>
                <a:schemeClr val="tx1"/>
              </a:solidFill>
            </a:rPr>
            <a:t>)</a:t>
          </a:r>
        </a:p>
        <a:p>
          <a:pPr algn="l"/>
          <a:r>
            <a:rPr lang="ru-RU" sz="1800" i="1" dirty="0" smtClean="0">
              <a:solidFill>
                <a:schemeClr val="tx1"/>
              </a:solidFill>
            </a:rPr>
            <a:t>«Металлург»(</a:t>
          </a:r>
          <a:r>
            <a:rPr lang="ru-RU" sz="1800" i="1" dirty="0" err="1" smtClean="0">
              <a:solidFill>
                <a:schemeClr val="tx1"/>
              </a:solidFill>
            </a:rPr>
            <a:t>г.Ессентуки</a:t>
          </a:r>
          <a:r>
            <a:rPr lang="ru-RU" sz="1800" i="1" dirty="0" smtClean="0">
              <a:solidFill>
                <a:schemeClr val="tx1"/>
              </a:solidFill>
            </a:rPr>
            <a:t>)</a:t>
          </a:r>
          <a:endParaRPr lang="ru-RU" sz="1800" i="1" dirty="0">
            <a:solidFill>
              <a:schemeClr val="tx1"/>
            </a:solidFill>
          </a:endParaRPr>
        </a:p>
      </dgm:t>
    </dgm:pt>
    <dgm:pt modelId="{C9A1F567-3E3F-4EBA-A529-C0E390CD317E}" type="parTrans" cxnId="{9F8F39C7-6540-4EEC-A00E-2A08C862B8F4}">
      <dgm:prSet/>
      <dgm:spPr/>
      <dgm:t>
        <a:bodyPr/>
        <a:lstStyle/>
        <a:p>
          <a:endParaRPr lang="ru-RU"/>
        </a:p>
      </dgm:t>
    </dgm:pt>
    <dgm:pt modelId="{A5A7DB3B-E1F5-4A44-A4D1-EFD57A8BE1A3}" type="sibTrans" cxnId="{9F8F39C7-6540-4EEC-A00E-2A08C862B8F4}">
      <dgm:prSet/>
      <dgm:spPr/>
      <dgm:t>
        <a:bodyPr/>
        <a:lstStyle/>
        <a:p>
          <a:endParaRPr lang="ru-RU"/>
        </a:p>
      </dgm:t>
    </dgm:pt>
    <dgm:pt modelId="{9E363FFB-5A81-42D0-A574-CB7C27C48F2C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Семейный отдых в Крыму</a:t>
          </a:r>
        </a:p>
        <a:p>
          <a:r>
            <a:rPr lang="ru-RU" sz="2400" dirty="0" smtClean="0">
              <a:solidFill>
                <a:schemeClr val="tx1"/>
              </a:solidFill>
            </a:rPr>
            <a:t>Отдых в Белоруссии</a:t>
          </a:r>
        </a:p>
        <a:p>
          <a:endParaRPr lang="ru-RU" sz="2000" dirty="0"/>
        </a:p>
      </dgm:t>
    </dgm:pt>
    <dgm:pt modelId="{E398C681-90D1-43B2-B9E8-37B6E3C953FA}" type="parTrans" cxnId="{5F066411-4E3A-4718-A9C2-AC4667A18220}">
      <dgm:prSet/>
      <dgm:spPr/>
      <dgm:t>
        <a:bodyPr/>
        <a:lstStyle/>
        <a:p>
          <a:endParaRPr lang="ru-RU"/>
        </a:p>
      </dgm:t>
    </dgm:pt>
    <dgm:pt modelId="{233C9B45-CABA-4973-8B12-D96804E1D415}" type="sibTrans" cxnId="{5F066411-4E3A-4718-A9C2-AC4667A18220}">
      <dgm:prSet/>
      <dgm:spPr/>
      <dgm:t>
        <a:bodyPr/>
        <a:lstStyle/>
        <a:p>
          <a:endParaRPr lang="ru-RU"/>
        </a:p>
      </dgm:t>
    </dgm:pt>
    <dgm:pt modelId="{E2DB66F3-39FF-4147-8855-E0D5F60622B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2000" b="0" dirty="0" smtClean="0">
            <a:solidFill>
              <a:schemeClr val="tx1"/>
            </a:solidFill>
          </a:endParaRPr>
        </a:p>
        <a:p>
          <a:pPr algn="l"/>
          <a:r>
            <a:rPr lang="ru-RU" sz="2000" b="0" dirty="0" smtClean="0">
              <a:solidFill>
                <a:schemeClr val="tx1"/>
              </a:solidFill>
            </a:rPr>
            <a:t>Культурно-просветительский проект : путешествие и отдых</a:t>
          </a:r>
        </a:p>
        <a:p>
          <a:pPr algn="l"/>
          <a:r>
            <a:rPr lang="ru-RU" sz="1800" b="0" i="1" dirty="0" smtClean="0">
              <a:solidFill>
                <a:schemeClr val="tx1"/>
              </a:solidFill>
            </a:rPr>
            <a:t>«Золотое кольцо России» </a:t>
          </a:r>
        </a:p>
        <a:p>
          <a:pPr algn="l"/>
          <a:r>
            <a:rPr lang="ru-RU" sz="1800" b="0" i="1" dirty="0" smtClean="0">
              <a:solidFill>
                <a:schemeClr val="tx1"/>
              </a:solidFill>
            </a:rPr>
            <a:t>«</a:t>
          </a:r>
          <a:r>
            <a:rPr lang="ru-RU" sz="1800" b="0" i="1" dirty="0" err="1" smtClean="0">
              <a:solidFill>
                <a:schemeClr val="tx1"/>
              </a:solidFill>
            </a:rPr>
            <a:t>Пушкиногорье</a:t>
          </a:r>
          <a:r>
            <a:rPr lang="ru-RU" sz="1800" b="0" i="1" dirty="0" smtClean="0">
              <a:solidFill>
                <a:schemeClr val="tx1"/>
              </a:solidFill>
            </a:rPr>
            <a:t>»</a:t>
          </a:r>
        </a:p>
        <a:p>
          <a:pPr algn="l"/>
          <a:endParaRPr lang="ru-RU" sz="1800" b="0" i="1" dirty="0" smtClean="0">
            <a:solidFill>
              <a:schemeClr val="tx1"/>
            </a:solidFill>
          </a:endParaRPr>
        </a:p>
        <a:p>
          <a:pPr algn="l"/>
          <a:endParaRPr lang="ru-RU" sz="1600" b="0" i="1" dirty="0">
            <a:solidFill>
              <a:schemeClr val="tx1"/>
            </a:solidFill>
          </a:endParaRPr>
        </a:p>
      </dgm:t>
    </dgm:pt>
    <dgm:pt modelId="{5EA41877-396A-4927-832D-F67B8EEF1AC0}" type="parTrans" cxnId="{C707EC67-9202-4071-B9C1-6C5E34B205AA}">
      <dgm:prSet/>
      <dgm:spPr/>
      <dgm:t>
        <a:bodyPr/>
        <a:lstStyle/>
        <a:p>
          <a:endParaRPr lang="ru-RU"/>
        </a:p>
      </dgm:t>
    </dgm:pt>
    <dgm:pt modelId="{234F949C-861B-4F05-933A-52B8C248D72C}" type="sibTrans" cxnId="{C707EC67-9202-4071-B9C1-6C5E34B205AA}">
      <dgm:prSet/>
      <dgm:spPr/>
      <dgm:t>
        <a:bodyPr/>
        <a:lstStyle/>
        <a:p>
          <a:endParaRPr lang="ru-RU"/>
        </a:p>
      </dgm:t>
    </dgm:pt>
    <dgm:pt modelId="{7B64FBFD-7AC8-4EAB-92E3-A391B579CD52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2400" dirty="0" smtClean="0"/>
            <a:t>Спортивно-оздоровительные мероприятия: </a:t>
          </a:r>
        </a:p>
        <a:p>
          <a:r>
            <a:rPr lang="ru-RU" sz="2400" dirty="0" smtClean="0"/>
            <a:t>«Наша планета», </a:t>
          </a:r>
          <a:r>
            <a:rPr lang="ru-RU" sz="2400" smtClean="0"/>
            <a:t>ЦЭЗ«Маритер</a:t>
          </a:r>
          <a:r>
            <a:rPr lang="ru-RU" sz="2400" dirty="0" smtClean="0"/>
            <a:t>»</a:t>
          </a:r>
          <a:endParaRPr lang="ru-RU" sz="2400" dirty="0"/>
        </a:p>
      </dgm:t>
    </dgm:pt>
    <dgm:pt modelId="{160C3D7F-8D9B-4A68-A18E-B79C7B885B2B}" type="parTrans" cxnId="{7D2A8202-0195-4D20-A924-E319335032B9}">
      <dgm:prSet/>
      <dgm:spPr/>
      <dgm:t>
        <a:bodyPr/>
        <a:lstStyle/>
        <a:p>
          <a:endParaRPr lang="ru-RU"/>
        </a:p>
      </dgm:t>
    </dgm:pt>
    <dgm:pt modelId="{67461B1D-B09E-4440-8427-89FA495D5E11}" type="sibTrans" cxnId="{7D2A8202-0195-4D20-A924-E319335032B9}">
      <dgm:prSet/>
      <dgm:spPr/>
      <dgm:t>
        <a:bodyPr/>
        <a:lstStyle/>
        <a:p>
          <a:endParaRPr lang="ru-RU"/>
        </a:p>
      </dgm:t>
    </dgm:pt>
    <dgm:pt modelId="{B4195FDA-7EEE-4765-9403-7A47BB4A2D98}" type="pres">
      <dgm:prSet presAssocID="{DC97D076-91E8-482A-8D29-A4D82EC4F1A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B84CA-C597-478F-A703-6457F341E430}" type="pres">
      <dgm:prSet presAssocID="{DC97D076-91E8-482A-8D29-A4D82EC4F1A6}" presName="diamond" presStyleLbl="bgShp" presStyleIdx="0" presStyleCnt="1" custLinFactNeighborX="-1686" custLinFactNeighborY="2579"/>
      <dgm:spPr/>
    </dgm:pt>
    <dgm:pt modelId="{4B2BA572-6B46-420C-941D-A92614CDF1F7}" type="pres">
      <dgm:prSet presAssocID="{DC97D076-91E8-482A-8D29-A4D82EC4F1A6}" presName="quad1" presStyleLbl="node1" presStyleIdx="0" presStyleCnt="4" custScaleX="174909" custScaleY="104957" custLinFactNeighborX="-42738" custLinFactNeighborY="-6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B1D9C-64F0-4FC1-81B7-E39662DEE3BC}" type="pres">
      <dgm:prSet presAssocID="{DC97D076-91E8-482A-8D29-A4D82EC4F1A6}" presName="quad2" presStyleLbl="node1" presStyleIdx="1" presStyleCnt="4" custScaleX="172083" custScaleY="110749" custLinFactNeighborX="33539" custLinFactNeighborY="-8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62405-4330-419B-B967-488146D0EED3}" type="pres">
      <dgm:prSet presAssocID="{DC97D076-91E8-482A-8D29-A4D82EC4F1A6}" presName="quad3" presStyleLbl="node1" presStyleIdx="2" presStyleCnt="4" custScaleX="186576" custScaleY="112147" custLinFactNeighborX="-49247" custLinFactNeighborY="11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375B2-471E-4E3C-BF23-92621CD3E263}" type="pres">
      <dgm:prSet presAssocID="{DC97D076-91E8-482A-8D29-A4D82EC4F1A6}" presName="quad4" presStyleLbl="node1" presStyleIdx="3" presStyleCnt="4" custScaleX="172747" custScaleY="109858" custLinFactNeighborX="34977" custLinFactNeighborY="9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66411-4E3A-4718-A9C2-AC4667A18220}" srcId="{DC97D076-91E8-482A-8D29-A4D82EC4F1A6}" destId="{9E363FFB-5A81-42D0-A574-CB7C27C48F2C}" srcOrd="1" destOrd="0" parTransId="{E398C681-90D1-43B2-B9E8-37B6E3C953FA}" sibTransId="{233C9B45-CABA-4973-8B12-D96804E1D415}"/>
    <dgm:cxn modelId="{7D2A8202-0195-4D20-A924-E319335032B9}" srcId="{DC97D076-91E8-482A-8D29-A4D82EC4F1A6}" destId="{7B64FBFD-7AC8-4EAB-92E3-A391B579CD52}" srcOrd="3" destOrd="0" parTransId="{160C3D7F-8D9B-4A68-A18E-B79C7B885B2B}" sibTransId="{67461B1D-B09E-4440-8427-89FA495D5E11}"/>
    <dgm:cxn modelId="{C707EC67-9202-4071-B9C1-6C5E34B205AA}" srcId="{DC97D076-91E8-482A-8D29-A4D82EC4F1A6}" destId="{E2DB66F3-39FF-4147-8855-E0D5F60622B1}" srcOrd="2" destOrd="0" parTransId="{5EA41877-396A-4927-832D-F67B8EEF1AC0}" sibTransId="{234F949C-861B-4F05-933A-52B8C248D72C}"/>
    <dgm:cxn modelId="{B920FACD-CFE4-4694-8171-8F6698DE65C3}" type="presOf" srcId="{9E363FFB-5A81-42D0-A574-CB7C27C48F2C}" destId="{5DCB1D9C-64F0-4FC1-81B7-E39662DEE3BC}" srcOrd="0" destOrd="0" presId="urn:microsoft.com/office/officeart/2005/8/layout/matrix3"/>
    <dgm:cxn modelId="{84128B17-0C4F-4364-B3F2-8954C63D4BE7}" type="presOf" srcId="{DC97D076-91E8-482A-8D29-A4D82EC4F1A6}" destId="{B4195FDA-7EEE-4765-9403-7A47BB4A2D98}" srcOrd="0" destOrd="0" presId="urn:microsoft.com/office/officeart/2005/8/layout/matrix3"/>
    <dgm:cxn modelId="{BE3D2546-3A65-4C7F-AF62-BCF6B052DBEA}" type="presOf" srcId="{989BB9CE-DC05-4435-9D62-011011841B60}" destId="{4B2BA572-6B46-420C-941D-A92614CDF1F7}" srcOrd="0" destOrd="0" presId="urn:microsoft.com/office/officeart/2005/8/layout/matrix3"/>
    <dgm:cxn modelId="{FED85F33-39CD-4DF4-8B5D-C0EACF90E1F9}" type="presOf" srcId="{E2DB66F3-39FF-4147-8855-E0D5F60622B1}" destId="{E5362405-4330-419B-B967-488146D0EED3}" srcOrd="0" destOrd="0" presId="urn:microsoft.com/office/officeart/2005/8/layout/matrix3"/>
    <dgm:cxn modelId="{2B8EFFE4-7AD1-494A-959F-F4160EAF088E}" type="presOf" srcId="{7B64FBFD-7AC8-4EAB-92E3-A391B579CD52}" destId="{26F375B2-471E-4E3C-BF23-92621CD3E263}" srcOrd="0" destOrd="0" presId="urn:microsoft.com/office/officeart/2005/8/layout/matrix3"/>
    <dgm:cxn modelId="{9F8F39C7-6540-4EEC-A00E-2A08C862B8F4}" srcId="{DC97D076-91E8-482A-8D29-A4D82EC4F1A6}" destId="{989BB9CE-DC05-4435-9D62-011011841B60}" srcOrd="0" destOrd="0" parTransId="{C9A1F567-3E3F-4EBA-A529-C0E390CD317E}" sibTransId="{A5A7DB3B-E1F5-4A44-A4D1-EFD57A8BE1A3}"/>
    <dgm:cxn modelId="{0CD14396-B419-45B7-8DB5-E688044DC984}" type="presParOf" srcId="{B4195FDA-7EEE-4765-9403-7A47BB4A2D98}" destId="{C28B84CA-C597-478F-A703-6457F341E430}" srcOrd="0" destOrd="0" presId="urn:microsoft.com/office/officeart/2005/8/layout/matrix3"/>
    <dgm:cxn modelId="{DC56E824-0A7E-4005-B088-9F811DE28149}" type="presParOf" srcId="{B4195FDA-7EEE-4765-9403-7A47BB4A2D98}" destId="{4B2BA572-6B46-420C-941D-A92614CDF1F7}" srcOrd="1" destOrd="0" presId="urn:microsoft.com/office/officeart/2005/8/layout/matrix3"/>
    <dgm:cxn modelId="{B471814F-43B8-41FE-BD43-30D8BB216C9E}" type="presParOf" srcId="{B4195FDA-7EEE-4765-9403-7A47BB4A2D98}" destId="{5DCB1D9C-64F0-4FC1-81B7-E39662DEE3BC}" srcOrd="2" destOrd="0" presId="urn:microsoft.com/office/officeart/2005/8/layout/matrix3"/>
    <dgm:cxn modelId="{92A04C07-B5E3-4B6C-AFBD-51BB1371A13B}" type="presParOf" srcId="{B4195FDA-7EEE-4765-9403-7A47BB4A2D98}" destId="{E5362405-4330-419B-B967-488146D0EED3}" srcOrd="3" destOrd="0" presId="urn:microsoft.com/office/officeart/2005/8/layout/matrix3"/>
    <dgm:cxn modelId="{6794FD9E-DDC3-496E-A2DF-2B5413B3ACAB}" type="presParOf" srcId="{B4195FDA-7EEE-4765-9403-7A47BB4A2D98}" destId="{26F375B2-471E-4E3C-BF23-92621CD3E26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410CA-2030-4010-BB1B-2D3AEC675691}">
      <dsp:nvSpPr>
        <dsp:cNvPr id="0" name=""/>
        <dsp:cNvSpPr/>
      </dsp:nvSpPr>
      <dsp:spPr>
        <a:xfrm>
          <a:off x="0" y="3832003"/>
          <a:ext cx="8429652" cy="2194434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2012 г. - Программа   санаторно-курортного лечения  и оздоровления членов профсоюза на 2012-2013г.г. </a:t>
          </a:r>
          <a:r>
            <a:rPr lang="ru-RU" sz="2000" b="0" i="1" kern="1200" dirty="0" smtClean="0"/>
            <a:t>(утверждена на </a:t>
          </a:r>
          <a:r>
            <a:rPr lang="en-US" sz="2000" b="0" i="1" kern="1200" dirty="0" smtClean="0"/>
            <a:t>IV</a:t>
          </a:r>
          <a:r>
            <a:rPr lang="ru-RU" sz="2000" b="0" i="1" kern="1200" dirty="0" smtClean="0"/>
            <a:t> пленуме ОК  28.03.2012г</a:t>
          </a:r>
          <a:r>
            <a:rPr lang="ru-RU" sz="2000" b="0" kern="1200" dirty="0" smtClean="0"/>
            <a:t>.)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2014 г. - Программа   санаторно-курортного лечения  и оздоровления членов профсоюза на 2014-2015г.г. </a:t>
          </a:r>
          <a:r>
            <a:rPr lang="ru-RU" sz="2000" b="0" i="1" kern="1200" dirty="0" smtClean="0"/>
            <a:t>(утверждена на V</a:t>
          </a:r>
          <a:r>
            <a:rPr lang="en-US" sz="2000" b="0" i="1" kern="1200" dirty="0" smtClean="0"/>
            <a:t>I</a:t>
          </a:r>
          <a:r>
            <a:rPr lang="ru-RU" sz="2000" b="0" i="1" kern="1200" dirty="0" smtClean="0"/>
            <a:t> пленуме ОК  2</a:t>
          </a:r>
          <a:r>
            <a:rPr lang="en-US" sz="2000" b="0" i="1" kern="1200" dirty="0" smtClean="0"/>
            <a:t>2</a:t>
          </a:r>
          <a:r>
            <a:rPr lang="ru-RU" sz="2000" b="0" i="1" kern="1200" dirty="0" smtClean="0"/>
            <a:t>.01.2014г.)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0" y="3832003"/>
        <a:ext cx="8429652" cy="2194434"/>
      </dsp:txXfrm>
    </dsp:sp>
    <dsp:sp modelId="{6FD999E4-05C4-403D-B346-1CC5E89110E5}">
      <dsp:nvSpPr>
        <dsp:cNvPr id="0" name=""/>
        <dsp:cNvSpPr/>
      </dsp:nvSpPr>
      <dsp:spPr>
        <a:xfrm rot="10800000">
          <a:off x="0" y="1924284"/>
          <a:ext cx="8429652" cy="1956283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2010 г. - План основных мероприятий Мурманской областной организации по реализации Программы  на 2010-2015г.г.</a:t>
          </a:r>
          <a:endParaRPr lang="ru-RU" sz="2000" b="1" kern="1200" dirty="0"/>
        </a:p>
      </dsp:txBody>
      <dsp:txXfrm rot="-10800000">
        <a:off x="0" y="1924284"/>
        <a:ext cx="8429652" cy="686655"/>
      </dsp:txXfrm>
    </dsp:sp>
    <dsp:sp modelId="{85648577-F69D-4C81-8644-6DD1DBE1D7FC}">
      <dsp:nvSpPr>
        <dsp:cNvPr id="0" name=""/>
        <dsp:cNvSpPr/>
      </dsp:nvSpPr>
      <dsp:spPr>
        <a:xfrm>
          <a:off x="0" y="2564633"/>
          <a:ext cx="8429652" cy="706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4.7; 4.8. Заключить соглашения с лечебно-профилактическими, спортивно-оздоровительными учреждениями, здравницами (пансионатами) для  оздоровления  и организации отдыха членов профсоюза и членов  их семей</a:t>
          </a:r>
          <a:endParaRPr lang="ru-RU" sz="1800" kern="1200" dirty="0"/>
        </a:p>
      </dsp:txBody>
      <dsp:txXfrm>
        <a:off x="0" y="2564633"/>
        <a:ext cx="8429652" cy="706769"/>
      </dsp:txXfrm>
    </dsp:sp>
    <dsp:sp modelId="{4C753D39-5DE1-45DB-9D7B-087DD1B65452}">
      <dsp:nvSpPr>
        <dsp:cNvPr id="0" name=""/>
        <dsp:cNvSpPr/>
      </dsp:nvSpPr>
      <dsp:spPr>
        <a:xfrm rot="10800000">
          <a:off x="0" y="1693"/>
          <a:ext cx="8429652" cy="1956283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2009 г. - Постановление ХХ</a:t>
          </a:r>
          <a:r>
            <a:rPr lang="en-US" sz="2000" b="1" kern="1200" dirty="0" smtClean="0">
              <a:solidFill>
                <a:schemeClr val="bg1"/>
              </a:solidFill>
            </a:rPr>
            <a:t>I</a:t>
          </a:r>
          <a:r>
            <a:rPr lang="ru-RU" sz="2000" b="1" kern="1200" dirty="0" smtClean="0">
              <a:solidFill>
                <a:schemeClr val="bg1"/>
              </a:solidFill>
            </a:rPr>
            <a:t>Х  отчетно-выборной конференции Мурманской областной организации Профсоюза</a:t>
          </a:r>
          <a:endParaRPr lang="ru-RU" sz="2000" b="1" kern="1200" dirty="0">
            <a:solidFill>
              <a:schemeClr val="bg1"/>
            </a:solidFill>
          </a:endParaRPr>
        </a:p>
      </dsp:txBody>
      <dsp:txXfrm rot="-10800000">
        <a:off x="0" y="1693"/>
        <a:ext cx="8429652" cy="686655"/>
      </dsp:txXfrm>
    </dsp:sp>
    <dsp:sp modelId="{B81F5E50-6AFB-4887-B6E8-504AC12C5110}">
      <dsp:nvSpPr>
        <dsp:cNvPr id="0" name=""/>
        <dsp:cNvSpPr/>
      </dsp:nvSpPr>
      <dsp:spPr>
        <a:xfrm>
          <a:off x="0" y="688349"/>
          <a:ext cx="8429652" cy="584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3.1.6. Рассмотреть возможности профсоюзных организаций и принять меры по организации оздоровления работников образования</a:t>
          </a:r>
          <a:endParaRPr lang="ru-RU" sz="1800" kern="1200" dirty="0"/>
        </a:p>
      </dsp:txBody>
      <dsp:txXfrm>
        <a:off x="0" y="688349"/>
        <a:ext cx="8429652" cy="584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EE776-25EB-4BEB-9B84-F5BE34A5DADD}">
      <dsp:nvSpPr>
        <dsp:cNvPr id="0" name=""/>
        <dsp:cNvSpPr/>
      </dsp:nvSpPr>
      <dsp:spPr>
        <a:xfrm>
          <a:off x="661620" y="0"/>
          <a:ext cx="7498371" cy="48245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1F05-FEA7-4B1E-A1AE-924264172F5D}">
      <dsp:nvSpPr>
        <dsp:cNvPr id="0" name=""/>
        <dsp:cNvSpPr/>
      </dsp:nvSpPr>
      <dsp:spPr>
        <a:xfrm>
          <a:off x="8379" y="1479038"/>
          <a:ext cx="2739932" cy="191659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2012г.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 -15,5%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профбюджета</a:t>
          </a:r>
          <a:endParaRPr lang="ru-RU" sz="2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939" y="1572598"/>
        <a:ext cx="2552812" cy="1729475"/>
      </dsp:txXfrm>
    </dsp:sp>
    <dsp:sp modelId="{D2BC055C-4E61-456A-9217-241B9640E226}">
      <dsp:nvSpPr>
        <dsp:cNvPr id="0" name=""/>
        <dsp:cNvSpPr/>
      </dsp:nvSpPr>
      <dsp:spPr>
        <a:xfrm>
          <a:off x="3107172" y="1447360"/>
          <a:ext cx="2673600" cy="192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2013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 – 19%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профбюджета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1378" y="1541566"/>
        <a:ext cx="2485188" cy="1741402"/>
      </dsp:txXfrm>
    </dsp:sp>
    <dsp:sp modelId="{7ADFC46C-7860-41AF-8A07-61627F17DAD8}">
      <dsp:nvSpPr>
        <dsp:cNvPr id="0" name=""/>
        <dsp:cNvSpPr/>
      </dsp:nvSpPr>
      <dsp:spPr>
        <a:xfrm>
          <a:off x="6147765" y="1447360"/>
          <a:ext cx="2673600" cy="1929814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 – 19,5%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профбюджета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1971" y="1541566"/>
        <a:ext cx="2485188" cy="1741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B84CA-C597-478F-A703-6457F341E430}">
      <dsp:nvSpPr>
        <dsp:cNvPr id="0" name=""/>
        <dsp:cNvSpPr/>
      </dsp:nvSpPr>
      <dsp:spPr>
        <a:xfrm>
          <a:off x="2016221" y="0"/>
          <a:ext cx="5256583" cy="525658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BA572-6B46-420C-941D-A92614CDF1F7}">
      <dsp:nvSpPr>
        <dsp:cNvPr id="0" name=""/>
        <dsp:cNvSpPr/>
      </dsp:nvSpPr>
      <dsp:spPr>
        <a:xfrm>
          <a:off x="960222" y="314592"/>
          <a:ext cx="3585753" cy="215168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Санаторно-курортное лечение: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tx1"/>
              </a:solidFill>
            </a:rPr>
            <a:t>«Янтарный берег»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tx1"/>
              </a:solidFill>
            </a:rPr>
            <a:t>«Бургас» (</a:t>
          </a:r>
          <a:r>
            <a:rPr lang="ru-RU" sz="1800" i="1" kern="1200" dirty="0" err="1" smtClean="0">
              <a:solidFill>
                <a:schemeClr val="tx1"/>
              </a:solidFill>
            </a:rPr>
            <a:t>г.Сочи</a:t>
          </a:r>
          <a:r>
            <a:rPr lang="ru-RU" sz="1800" i="1" kern="1200" dirty="0" smtClean="0">
              <a:solidFill>
                <a:schemeClr val="tx1"/>
              </a:solidFill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tx1"/>
              </a:solidFill>
            </a:rPr>
            <a:t>«Металлург»(</a:t>
          </a:r>
          <a:r>
            <a:rPr lang="ru-RU" sz="1800" i="1" kern="1200" dirty="0" err="1" smtClean="0">
              <a:solidFill>
                <a:schemeClr val="tx1"/>
              </a:solidFill>
            </a:rPr>
            <a:t>г.Ессентуки</a:t>
          </a:r>
          <a:r>
            <a:rPr lang="ru-RU" sz="1800" i="1" kern="1200" dirty="0" smtClean="0">
              <a:solidFill>
                <a:schemeClr val="tx1"/>
              </a:solidFill>
            </a:rPr>
            <a:t>)</a:t>
          </a:r>
          <a:endParaRPr lang="ru-RU" sz="1800" i="1" kern="1200" dirty="0">
            <a:solidFill>
              <a:schemeClr val="tx1"/>
            </a:solidFill>
          </a:endParaRPr>
        </a:p>
      </dsp:txBody>
      <dsp:txXfrm>
        <a:off x="1065259" y="419629"/>
        <a:ext cx="3375679" cy="1941615"/>
      </dsp:txXfrm>
    </dsp:sp>
    <dsp:sp modelId="{5DCB1D9C-64F0-4FC1-81B7-E39662DEE3BC}">
      <dsp:nvSpPr>
        <dsp:cNvPr id="0" name=""/>
        <dsp:cNvSpPr/>
      </dsp:nvSpPr>
      <dsp:spPr>
        <a:xfrm>
          <a:off x="4760685" y="216025"/>
          <a:ext cx="3527818" cy="227042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Семейный отдых в Крыму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Отдых в Белоруссии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871518" y="326858"/>
        <a:ext cx="3306152" cy="2048763"/>
      </dsp:txXfrm>
    </dsp:sp>
    <dsp:sp modelId="{E5362405-4330-419B-B967-488146D0EED3}">
      <dsp:nvSpPr>
        <dsp:cNvPr id="0" name=""/>
        <dsp:cNvSpPr/>
      </dsp:nvSpPr>
      <dsp:spPr>
        <a:xfrm>
          <a:off x="707193" y="2808321"/>
          <a:ext cx="3824934" cy="22990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Культурно-просветительский проект : путешествие и отдых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solidFill>
                <a:schemeClr val="tx1"/>
              </a:solidFill>
            </a:rPr>
            <a:t>«Золотое кольцо России»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solidFill>
                <a:schemeClr val="tx1"/>
              </a:solidFill>
            </a:rPr>
            <a:t>«</a:t>
          </a:r>
          <a:r>
            <a:rPr lang="ru-RU" sz="1800" b="0" i="1" kern="1200" dirty="0" err="1" smtClean="0">
              <a:solidFill>
                <a:schemeClr val="tx1"/>
              </a:solidFill>
            </a:rPr>
            <a:t>Пушкиногорье</a:t>
          </a:r>
          <a:r>
            <a:rPr lang="ru-RU" sz="1800" b="0" i="1" kern="1200" dirty="0" smtClean="0">
              <a:solidFill>
                <a:schemeClr val="tx1"/>
              </a:solidFill>
            </a:rPr>
            <a:t>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chemeClr val="tx1"/>
            </a:solidFill>
          </a:endParaRPr>
        </a:p>
      </dsp:txBody>
      <dsp:txXfrm>
        <a:off x="819425" y="2920553"/>
        <a:ext cx="3600470" cy="2074625"/>
      </dsp:txXfrm>
    </dsp:sp>
    <dsp:sp modelId="{26F375B2-471E-4E3C-BF23-92621CD3E263}">
      <dsp:nvSpPr>
        <dsp:cNvPr id="0" name=""/>
        <dsp:cNvSpPr/>
      </dsp:nvSpPr>
      <dsp:spPr>
        <a:xfrm>
          <a:off x="4783359" y="2808311"/>
          <a:ext cx="3541430" cy="2252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Спортивно-оздоровительные мероприятия: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«Наша планета», </a:t>
          </a:r>
          <a:r>
            <a:rPr lang="ru-RU" sz="2400" kern="1200" smtClean="0"/>
            <a:t>ЦЭЗ«Маритер</a:t>
          </a:r>
          <a:r>
            <a:rPr lang="ru-RU" sz="2400" kern="1200" dirty="0" smtClean="0"/>
            <a:t>»</a:t>
          </a:r>
          <a:endParaRPr lang="ru-RU" sz="2400" kern="1200" dirty="0"/>
        </a:p>
      </dsp:txBody>
      <dsp:txXfrm>
        <a:off x="4893301" y="2918253"/>
        <a:ext cx="3321546" cy="2032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181A25-78B6-46FE-9F11-1564FF13CAB5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863A01-48FC-44B5-B7E7-5F305BE7B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18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63A01-48FC-44B5-B7E7-5F305BE7BC6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0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63A01-48FC-44B5-B7E7-5F305BE7BC6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5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cs typeface="Arial" charset="0"/>
              </a:rPr>
              <a:t>Департамент экономического развития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cs typeface="Arial" charset="0"/>
              </a:rPr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cs typeface="Arial" charset="0"/>
              </a:rPr>
              <a:t>С.Семенов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6B2FD9-BB62-4317-8D09-84AA62F6186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  <p:sp>
        <p:nvSpPr>
          <p:cNvPr id="1105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969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6EDF-3761-4D76-8A0A-A0AD8611D8AF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C3FD-86E6-409C-B685-6D106BF57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58DD-A750-4295-A47C-F7F5333A9650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E4BA-6808-46FF-A053-B1B67D2B4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1B59-22BF-46F3-BC5E-C02B9B944D15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CB93-942E-4506-A7C3-221D0D92D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F46A-E05C-45B8-83B8-DC0FE046C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5D62-909E-4048-BFAF-92E7A39B2C99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54CC-8704-4DD4-9381-F4BBC7899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A9C-6F1D-447B-8FD6-0A8449E6E223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198F-A56A-468D-A9F6-DA95FC236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8260-20D8-483D-92C6-2C209D142086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6F9E-91E1-4C8A-B1B7-9C0246929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3407-29A0-4A48-BCCD-1AE8D1DA7629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4F88-0FCE-4BFD-8949-870F2A88F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0D2E-1D27-4901-85B1-4781E3726697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AF01-FE2F-4987-9927-ACDF908A9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12D9-4450-488A-991A-4751417E1DB5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2C53-4758-4515-87CB-FBBDCD271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E95F-6525-4BC1-A4BF-DEF7C0CBADBF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4196-9B82-4B4B-A16A-43049184D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8A2E-C9F4-440A-8C43-422E0DF21D35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7FE-9E50-47EE-B518-CEBC5DFA1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41FEF7-3924-4C75-AFC3-902D348F935C}" type="datetimeFigureOut">
              <a:rPr lang="ru-RU"/>
              <a:pPr>
                <a:defRPr/>
              </a:pPr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010134-5FC4-411E-ACD1-CB20E7645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714375" y="2286000"/>
            <a:ext cx="8143875" cy="2500313"/>
          </a:xfrm>
        </p:spPr>
        <p:txBody>
          <a:bodyPr/>
          <a:lstStyle/>
          <a:p>
            <a:r>
              <a:rPr lang="ru-RU" sz="2800" i="1" dirty="0" smtClean="0"/>
              <a:t> </a:t>
            </a:r>
            <a:r>
              <a:rPr lang="ru-RU" sz="2800" i="1" dirty="0" smtClean="0"/>
              <a:t>  </a:t>
            </a:r>
            <a:r>
              <a:rPr lang="ru-RU" sz="2800" i="1" dirty="0" smtClean="0"/>
              <a:t>С</a:t>
            </a:r>
            <a:r>
              <a:rPr lang="ru-RU" sz="2800" i="1" dirty="0" smtClean="0"/>
              <a:t>анаторно-курортное лечение, отдых </a:t>
            </a:r>
            <a:r>
              <a:rPr lang="ru-RU" sz="2800" i="1" dirty="0" smtClean="0"/>
              <a:t>и </a:t>
            </a:r>
            <a:r>
              <a:rPr lang="ru-RU" sz="2800" i="1" dirty="0" smtClean="0"/>
              <a:t>оздоровление </a:t>
            </a:r>
            <a:r>
              <a:rPr lang="ru-RU" sz="2800" i="1" dirty="0" smtClean="0"/>
              <a:t>членов профсоюза.</a:t>
            </a:r>
            <a:endParaRPr lang="ru-RU" sz="2800" dirty="0" smtClean="0"/>
          </a:p>
        </p:txBody>
      </p:sp>
      <p:pic>
        <p:nvPicPr>
          <p:cNvPr id="7" name="Picture 2" descr="Z:\Работа\Подготовка Съезда\Презентация на Съезд\Картинки для шаблона\Лого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1357312" cy="1636712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928813" y="500063"/>
            <a:ext cx="69294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>
                <a:latin typeface="+mn-lt"/>
                <a:cs typeface="+mn-cs"/>
              </a:rPr>
              <a:t>МУРМАНСКАЯ ОБЛАСТНАЯ ОРГАНИЗАЦИЯ ПРОФСОЮЗА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>
                <a:latin typeface="+mn-lt"/>
                <a:cs typeface="+mn-cs"/>
              </a:rPr>
              <a:t>РАБОТНИКОВ НАРОДНОГО ОБРАЗОВАНИЯ И НАУКИ РФ</a:t>
            </a:r>
          </a:p>
        </p:txBody>
      </p:sp>
      <p:pic>
        <p:nvPicPr>
          <p:cNvPr id="8" name="Picture 2" descr="C:\Users\Alex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3929063"/>
            <a:ext cx="14716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03274" cy="669162"/>
          </a:xfrm>
        </p:spPr>
        <p:txBody>
          <a:bodyPr/>
          <a:lstStyle/>
          <a:p>
            <a:r>
              <a:rPr lang="ru-RU" sz="2800" dirty="0" smtClean="0"/>
              <a:t>ЗАРУБЕЖНЫЙ ОТДЫХ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9606488"/>
              </p:ext>
            </p:extLst>
          </p:nvPr>
        </p:nvGraphicFramePr>
        <p:xfrm>
          <a:off x="1505000" y="1196752"/>
          <a:ext cx="728184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Z:\Работа\Подготовка Съезда\Презентация на Съезд\Картинки для шаблона\Лого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2"/>
            <a:ext cx="576188" cy="694512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4348" y="1928802"/>
            <a:ext cx="553998" cy="38764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dirty="0" smtClean="0"/>
              <a:t>2012 - 2014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99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Documents and Settings\Admin\Рабочий стол\Марите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4772025"/>
            <a:ext cx="3529012" cy="1665288"/>
          </a:xfrm>
        </p:spPr>
      </p:pic>
      <p:pic>
        <p:nvPicPr>
          <p:cNvPr id="47106" name="Рисунок 6" descr="C:\Users\Alex\Desktop\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0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ая выноска 7"/>
          <p:cNvSpPr/>
          <p:nvPr/>
        </p:nvSpPr>
        <p:spPr>
          <a:xfrm>
            <a:off x="2428875" y="285750"/>
            <a:ext cx="2428875" cy="928688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С 2009 года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228850" y="4005263"/>
            <a:ext cx="2428875" cy="928687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С 2013 года</a:t>
            </a:r>
          </a:p>
        </p:txBody>
      </p:sp>
      <p:graphicFrame>
        <p:nvGraphicFramePr>
          <p:cNvPr id="47109" name="Диаграмма 9"/>
          <p:cNvGraphicFramePr>
            <a:graphicFrameLocks/>
          </p:cNvGraphicFramePr>
          <p:nvPr/>
        </p:nvGraphicFramePr>
        <p:xfrm>
          <a:off x="4929188" y="285750"/>
          <a:ext cx="40005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6" r:id="rId5" imgW="3999323" imgH="2383743" progId="Excel.Sheet.8">
                  <p:embed/>
                </p:oleObj>
              </mc:Choice>
              <mc:Fallback>
                <p:oleObj r:id="rId5" imgW="3999323" imgH="2383743" progId="Excel.Sheet.8">
                  <p:embed/>
                  <p:pic>
                    <p:nvPicPr>
                      <p:cNvPr id="0" name="Picture 14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285750"/>
                        <a:ext cx="4000500" cy="238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Диаграмма 10"/>
          <p:cNvGraphicFramePr>
            <a:graphicFrameLocks/>
          </p:cNvGraphicFramePr>
          <p:nvPr/>
        </p:nvGraphicFramePr>
        <p:xfrm>
          <a:off x="4900613" y="3857625"/>
          <a:ext cx="4243387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7" r:id="rId7" imgW="4243184" imgH="2383743" progId="Excel.Sheet.8">
                  <p:embed/>
                </p:oleObj>
              </mc:Choice>
              <mc:Fallback>
                <p:oleObj r:id="rId7" imgW="4243184" imgH="2383743" progId="Excel.Sheet.8">
                  <p:embed/>
                  <p:pic>
                    <p:nvPicPr>
                      <p:cNvPr id="0" name="Picture 14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3857625"/>
                        <a:ext cx="4243387" cy="238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3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/>
          <a:lstStyle/>
          <a:p>
            <a:r>
              <a:rPr lang="ru-RU" sz="3200" dirty="0" smtClean="0"/>
              <a:t>   РЕАЛИЗАЦИЯ ПРОГРАММЫ В 2015  ГОДУ.</a:t>
            </a:r>
            <a:endParaRPr lang="ru-RU" sz="3200" dirty="0"/>
          </a:p>
        </p:txBody>
      </p:sp>
      <p:pic>
        <p:nvPicPr>
          <p:cNvPr id="3" name="Picture 2" descr="Z:\Работа\Подготовка Съезда\Презентация на Съезд\Картинки для шаблона\Лог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76188" cy="694512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1541129"/>
              </p:ext>
            </p:extLst>
          </p:nvPr>
        </p:nvGraphicFramePr>
        <p:xfrm>
          <a:off x="-157856" y="1340768"/>
          <a:ext cx="93245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Alex\Desktop\Безымянны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360" y="922710"/>
            <a:ext cx="1421856" cy="124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1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5"/>
          <p:cNvSpPr>
            <a:spLocks noChangeArrowheads="1"/>
          </p:cNvSpPr>
          <p:nvPr/>
        </p:nvSpPr>
        <p:spPr bwMode="auto">
          <a:xfrm>
            <a:off x="423036" y="4304186"/>
            <a:ext cx="82868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sz="3200" b="1" i="1" dirty="0" smtClean="0">
                <a:latin typeface="Calibri" pitchFamily="34" charset="0"/>
                <a:ea typeface="Arial Unicode MS"/>
                <a:cs typeface="Arial Unicode MS"/>
              </a:rPr>
              <a:t>                </a:t>
            </a:r>
          </a:p>
          <a:p>
            <a:pPr algn="ctr" defTabSz="912813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Calibri" pitchFamily="34" charset="0"/>
                <a:ea typeface="Arial Unicode MS"/>
                <a:cs typeface="Arial Unicode MS"/>
              </a:rPr>
              <a:t>СПАСИБО ЗА ВНИМАНИЕ !</a:t>
            </a:r>
            <a:endParaRPr lang="ru-RU" sz="4000" b="1" i="1" dirty="0">
              <a:solidFill>
                <a:srgbClr val="002060"/>
              </a:solidFill>
              <a:latin typeface="Calibri" pitchFamily="34" charset="0"/>
              <a:ea typeface="Arial Unicode MS"/>
              <a:cs typeface="Arial Unicode MS"/>
            </a:endParaRPr>
          </a:p>
        </p:txBody>
      </p:sp>
      <p:sp>
        <p:nvSpPr>
          <p:cNvPr id="109570" name="Text Box 6"/>
          <p:cNvSpPr txBox="1">
            <a:spLocks noChangeArrowheads="1"/>
          </p:cNvSpPr>
          <p:nvPr/>
        </p:nvSpPr>
        <p:spPr bwMode="auto">
          <a:xfrm>
            <a:off x="6588125" y="1773238"/>
            <a:ext cx="2555875" cy="3540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defTabSz="912813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endParaRPr lang="ru-RU" sz="1700">
              <a:latin typeface="Calibri" pitchFamily="34" charset="0"/>
            </a:endParaRPr>
          </a:p>
        </p:txBody>
      </p:sp>
      <p:sp>
        <p:nvSpPr>
          <p:cNvPr id="109571" name="Rectangle 7"/>
          <p:cNvSpPr>
            <a:spLocks noChangeArrowheads="1"/>
          </p:cNvSpPr>
          <p:nvPr/>
        </p:nvSpPr>
        <p:spPr bwMode="auto">
          <a:xfrm>
            <a:off x="0" y="0"/>
            <a:ext cx="727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endParaRPr lang="ru-RU" sz="200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29849-7AC6-464C-A676-787A92F82580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Рисунок 5" descr="C:\Users\Нина\Desktop\736799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6" y="270801"/>
            <a:ext cx="2736304" cy="278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Нина\Desktop\325072_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13" y="1453891"/>
            <a:ext cx="3092853" cy="23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Нина\Desktop\1d622f857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79" y="2393464"/>
            <a:ext cx="3038475" cy="227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77311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      </a:t>
            </a:r>
            <a:r>
              <a:rPr lang="ru-RU" sz="3100" dirty="0" smtClean="0">
                <a:solidFill>
                  <a:schemeClr val="bg1">
                    <a:lumMod val="25000"/>
                  </a:schemeClr>
                </a:solidFill>
              </a:rPr>
              <a:t>КАЧЕСТВО  ЖИЗНИ РАБОТНИКОВ</a:t>
            </a:r>
            <a:r>
              <a:rPr lang="ru-RU" sz="3100" b="1" dirty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bg1">
                    <a:lumMod val="25000"/>
                  </a:schemeClr>
                </a:solidFill>
              </a:rPr>
            </a:br>
            <a:endParaRPr lang="ru-RU" sz="31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408987" cy="5597525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/>
              <a:t>социально-экономическая категория,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представляющая </a:t>
            </a:r>
            <a:r>
              <a:rPr lang="ru-RU" sz="2800" smtClean="0"/>
              <a:t>обобщенное понятие </a:t>
            </a:r>
            <a:endParaRPr lang="ru-RU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«уровня жизни</a:t>
            </a:r>
            <a:r>
              <a:rPr lang="ru-RU" sz="2800" dirty="0"/>
              <a:t>»; </a:t>
            </a:r>
            <a:endParaRPr lang="ru-RU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/>
              <a:t>включает </a:t>
            </a:r>
            <a:r>
              <a:rPr lang="ru-RU" sz="2800" dirty="0"/>
              <a:t>в </a:t>
            </a:r>
            <a:r>
              <a:rPr lang="ru-RU" sz="2800" dirty="0" smtClean="0"/>
              <a:t>себя, в том числе: условия труда и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социальную защищенность (уровень пенсионного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обеспечения, медицинского обслуживания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полноценный отдых и т.д.)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Ст.3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Устава Профсоюза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«Основными </a:t>
            </a:r>
            <a:r>
              <a:rPr lang="ru-RU" sz="2800" dirty="0"/>
              <a:t>целями Профсоюза являются: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- </a:t>
            </a:r>
            <a:r>
              <a:rPr lang="ru-RU" sz="2800" dirty="0"/>
              <a:t>повышение  качества жизни членов Профсоюза»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6" name="Picture 2" descr="Z:\Работа\Подготовка Съезда\Презентация на Съезд\Картинки для шаблона\Лого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593725" cy="714375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-67808" y="4077072"/>
            <a:ext cx="906463" cy="2341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 descr="C:\Users\Нина\Desktop\gime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9316"/>
            <a:ext cx="226187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Нина\Desktop\radlfahr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70325"/>
            <a:ext cx="2134711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6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642918"/>
          <a:ext cx="842965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Z:\Работа\Подготовка Съезда\Презентация на Съезд\Картинки для шаблона\Лого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93725" cy="714375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3011" name="Рисунок 3" descr="C:\Users\Alex\Desktop\Безымянны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72125"/>
            <a:ext cx="790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04850" y="0"/>
            <a:ext cx="843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Санаторно-курортное лечение и оздоровление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022840"/>
              </p:ext>
            </p:extLst>
          </p:nvPr>
        </p:nvGraphicFramePr>
        <p:xfrm>
          <a:off x="611560" y="153963"/>
          <a:ext cx="82912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5373216"/>
            <a:ext cx="79175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Финансовое обеспечение 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программы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" name="Picture 2" descr="Z:\Работа\Подготовка Съезда\Презентация на Съезд\Картинки для шаблона\Лого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544" y="260648"/>
            <a:ext cx="685279" cy="824533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3923928" y="2708920"/>
            <a:ext cx="1829901" cy="1788735"/>
            <a:chOff x="3312375" y="1330824"/>
            <a:chExt cx="1829901" cy="1788735"/>
          </a:xfrm>
          <a:solidFill>
            <a:schemeClr val="accent4">
              <a:lumMod val="75000"/>
            </a:schemeClr>
          </a:solidFill>
        </p:grpSpPr>
        <p:sp>
          <p:nvSpPr>
            <p:cNvPr id="8" name="Овал 7"/>
            <p:cNvSpPr/>
            <p:nvPr/>
          </p:nvSpPr>
          <p:spPr>
            <a:xfrm>
              <a:off x="3312375" y="1330824"/>
              <a:ext cx="1829901" cy="178873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3579254" y="1577120"/>
              <a:ext cx="1293935" cy="1264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Средства членов профсоюза</a:t>
              </a:r>
              <a:endParaRPr lang="ru-RU" sz="24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60232" y="3184446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+mn-lt"/>
              </a:rPr>
              <a:t>% от валового сбора</a:t>
            </a:r>
          </a:p>
          <a:p>
            <a:r>
              <a:rPr lang="ru-RU" i="1" dirty="0" err="1" smtClean="0">
                <a:latin typeface="+mn-lt"/>
              </a:rPr>
              <a:t>профвзносов</a:t>
            </a:r>
            <a:endParaRPr lang="ru-RU" i="1" dirty="0">
              <a:latin typeface="+mn-lt"/>
            </a:endParaRPr>
          </a:p>
        </p:txBody>
      </p:sp>
      <p:cxnSp>
        <p:nvCxnSpPr>
          <p:cNvPr id="12" name="Прямая со стрелкой 11"/>
          <p:cNvCxnSpPr>
            <a:endCxn id="10" idx="0"/>
          </p:cNvCxnSpPr>
          <p:nvPr/>
        </p:nvCxnSpPr>
        <p:spPr>
          <a:xfrm>
            <a:off x="7164288" y="2274570"/>
            <a:ext cx="737828" cy="9098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27584" y="142875"/>
            <a:ext cx="8147050" cy="792162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ФИНАНСОВОЕ  ОБЕСПЕЧЕНИЕ ПРОГРАММЫ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r>
              <a:rPr lang="ru-RU" sz="2800" i="1" dirty="0" smtClean="0">
                <a:latin typeface="+mn-lt"/>
              </a:rPr>
              <a:t>(из средств профсоюзного бюджета - до </a:t>
            </a:r>
            <a:r>
              <a:rPr lang="ru-RU" sz="2800" i="1" dirty="0" smtClean="0">
                <a:latin typeface="+mn-lt"/>
              </a:rPr>
              <a:t>30</a:t>
            </a:r>
            <a:r>
              <a:rPr lang="ru-RU" sz="2800" i="1" dirty="0" smtClean="0">
                <a:latin typeface="+mn-lt"/>
              </a:rPr>
              <a:t>% стоимости путевки)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702484"/>
              </p:ext>
            </p:extLst>
          </p:nvPr>
        </p:nvGraphicFramePr>
        <p:xfrm>
          <a:off x="142875" y="1700808"/>
          <a:ext cx="882161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Picture 47" descr="Логотип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01123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lex\Desktop\Безымянны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304" y="5517232"/>
            <a:ext cx="14716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</p:spPr>
        <p:txBody>
          <a:bodyPr/>
          <a:lstStyle/>
          <a:p>
            <a:pPr algn="l"/>
            <a:r>
              <a:rPr lang="en-US" sz="2800" dirty="0" smtClean="0"/>
              <a:t>                          </a:t>
            </a:r>
            <a:r>
              <a:rPr lang="ru-RU" sz="2800" dirty="0" smtClean="0"/>
              <a:t>НАШИ  ПАРТНЕРЫ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2943228" y="2816307"/>
            <a:ext cx="3214710" cy="17145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       </a:t>
            </a:r>
            <a:r>
              <a:rPr lang="ru-RU" dirty="0" smtClean="0">
                <a:solidFill>
                  <a:schemeClr val="tx1"/>
                </a:solidFill>
              </a:rPr>
              <a:t>Мурманская</a:t>
            </a:r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областная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ru-RU" dirty="0" smtClean="0">
                <a:solidFill>
                  <a:schemeClr val="tx1"/>
                </a:solidFill>
              </a:rPr>
              <a:t>организация Профсоюза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4755" name="Picture 3" descr="C:\Users\User\Desktop\log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891" y="649333"/>
            <a:ext cx="2743219" cy="1714512"/>
          </a:xfrm>
          <a:prstGeom prst="rect">
            <a:avLst/>
          </a:prstGeom>
          <a:noFill/>
        </p:spPr>
      </p:pic>
      <p:pic>
        <p:nvPicPr>
          <p:cNvPr id="7" name="Picture 47" descr="Логотип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900733" cy="87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Логотип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222819"/>
            <a:ext cx="80866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38496" y="1079725"/>
            <a:ext cx="2955542" cy="17216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                      ГАРМОНИЯ-</a:t>
            </a:r>
          </a:p>
          <a:p>
            <a:pPr algn="r"/>
            <a:r>
              <a:rPr lang="ru-RU" dirty="0" smtClean="0"/>
              <a:t>           ПРОФЦЕНТР</a:t>
            </a:r>
          </a:p>
          <a:p>
            <a:pPr algn="ctr"/>
            <a:r>
              <a:rPr lang="ru-RU" dirty="0" smtClean="0"/>
              <a:t>             г.Москва                   </a:t>
            </a:r>
            <a:endParaRPr lang="ru-RU" dirty="0"/>
          </a:p>
        </p:txBody>
      </p:sp>
      <p:pic>
        <p:nvPicPr>
          <p:cNvPr id="11" name="Picture 2" descr="C:\Users\User\Desktop\Logo_Garmonia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6933" y="1506589"/>
            <a:ext cx="785818" cy="792367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5148064" y="2560631"/>
            <a:ext cx="499102" cy="2556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249894" y="2958873"/>
            <a:ext cx="657499" cy="3910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C:\Users\User\Desktop\LOGO MRU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30" y="4674579"/>
            <a:ext cx="1651025" cy="1197195"/>
          </a:xfrm>
          <a:prstGeom prst="rect">
            <a:avLst/>
          </a:prstGeom>
          <a:noFill/>
        </p:spPr>
      </p:pic>
      <p:pic>
        <p:nvPicPr>
          <p:cNvPr id="17" name="Рисунок 16" descr="C:\Users\Нина\Desktop\Permskij-kraevoj-sovet-profsoyuzov-postroit-VIP-korpu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53" y="4983281"/>
            <a:ext cx="1728192" cy="16249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5150" y="54854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ОТДЕЛ ПО ТУРИЗМУ</a:t>
            </a:r>
          </a:p>
          <a:p>
            <a:pPr algn="r"/>
            <a:r>
              <a:rPr lang="ru-RU" dirty="0" smtClean="0"/>
              <a:t>Мурманского </a:t>
            </a:r>
            <a:r>
              <a:rPr lang="ru-RU" dirty="0" err="1" smtClean="0"/>
              <a:t>облсовпрофа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523053" y="4483843"/>
            <a:ext cx="670720" cy="3032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15355" y="4203948"/>
            <a:ext cx="809956" cy="3268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523876" y="3085307"/>
            <a:ext cx="2441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SALVE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193773" y="3546972"/>
            <a:ext cx="471054" cy="92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925513" y="188913"/>
            <a:ext cx="8218487" cy="936625"/>
          </a:xfrm>
        </p:spPr>
        <p:txBody>
          <a:bodyPr/>
          <a:lstStyle/>
          <a:p>
            <a:r>
              <a:rPr lang="ru-RU" sz="2800" dirty="0" smtClean="0"/>
              <a:t>КОЛИЧЕСТВО  ПУТЕВОК НА САНАТОРНО-</a:t>
            </a:r>
            <a:br>
              <a:rPr lang="ru-RU" sz="2800" dirty="0" smtClean="0"/>
            </a:br>
            <a:r>
              <a:rPr lang="ru-RU" sz="2800" dirty="0" smtClean="0"/>
              <a:t>КУРОРТНОЕ ЛЕЧЕНИЕ</a:t>
            </a:r>
          </a:p>
        </p:txBody>
      </p:sp>
      <p:graphicFrame>
        <p:nvGraphicFramePr>
          <p:cNvPr id="45058" name="Диаграмма 2"/>
          <p:cNvGraphicFramePr>
            <a:graphicFrameLocks/>
          </p:cNvGraphicFramePr>
          <p:nvPr/>
        </p:nvGraphicFramePr>
        <p:xfrm>
          <a:off x="395288" y="1484313"/>
          <a:ext cx="80756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2" r:id="rId3" imgW="8077900" imgH="4389500" progId="Excel.Sheet.8">
                  <p:embed/>
                </p:oleObj>
              </mc:Choice>
              <mc:Fallback>
                <p:oleObj r:id="rId3" imgW="8077900" imgH="4389500" progId="Excel.Sheet.8">
                  <p:embed/>
                  <p:pic>
                    <p:nvPicPr>
                      <p:cNvPr id="0" name="Picture 1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8075612" cy="439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Z:\Работа\Подготовка Съезда\Презентация на Съезд\Картинки для шаблона\Лого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42875"/>
            <a:ext cx="714375" cy="860425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C:\Users\Alex\Desktop\Безымян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5779" y="657225"/>
            <a:ext cx="1245121" cy="108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03274" cy="669162"/>
          </a:xfrm>
        </p:spPr>
        <p:txBody>
          <a:bodyPr/>
          <a:lstStyle/>
          <a:p>
            <a:r>
              <a:rPr lang="ru-RU" sz="2800" dirty="0" smtClean="0"/>
              <a:t>САНАТОРНО-КУРОРТНОЕ ЛЕЧЕНИЕ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2656177"/>
              </p:ext>
            </p:extLst>
          </p:nvPr>
        </p:nvGraphicFramePr>
        <p:xfrm>
          <a:off x="1505000" y="908720"/>
          <a:ext cx="7459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Z:\Работа\Подготовка Съезда\Презентация на Съезд\Картинки для шаблона\Лого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2"/>
            <a:ext cx="576188" cy="694512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4348" y="1928802"/>
            <a:ext cx="461665" cy="33977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2012 - 2014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9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353425" cy="936625"/>
          </a:xfrm>
        </p:spPr>
        <p:txBody>
          <a:bodyPr/>
          <a:lstStyle/>
          <a:p>
            <a:r>
              <a:rPr lang="ru-RU" sz="2800" smtClean="0"/>
              <a:t>ЗАРУБЕЖНЫЙ ОТДЫХ</a:t>
            </a:r>
            <a:br>
              <a:rPr lang="ru-RU" sz="2800" smtClean="0"/>
            </a:br>
            <a:r>
              <a:rPr lang="ru-RU" sz="2800" smtClean="0"/>
              <a:t>2013-2014 </a:t>
            </a:r>
          </a:p>
        </p:txBody>
      </p:sp>
      <p:graphicFrame>
        <p:nvGraphicFramePr>
          <p:cNvPr id="46082" name="Диаграмма 2"/>
          <p:cNvGraphicFramePr>
            <a:graphicFrameLocks/>
          </p:cNvGraphicFramePr>
          <p:nvPr/>
        </p:nvGraphicFramePr>
        <p:xfrm>
          <a:off x="1143000" y="1428750"/>
          <a:ext cx="678656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2" r:id="rId3" imgW="6791533" imgH="4858933" progId="Excel.Sheet.8">
                  <p:embed/>
                </p:oleObj>
              </mc:Choice>
              <mc:Fallback>
                <p:oleObj r:id="rId3" imgW="6791533" imgH="4858933" progId="Excel.Sheet.8">
                  <p:embed/>
                  <p:pic>
                    <p:nvPicPr>
                      <p:cNvPr id="0" name="Picture 7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28750"/>
                        <a:ext cx="6786563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2143116"/>
            <a:ext cx="461665" cy="344716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ru-RU" dirty="0"/>
              <a:t>Количество членов профсоюза</a:t>
            </a:r>
          </a:p>
        </p:txBody>
      </p:sp>
      <p:pic>
        <p:nvPicPr>
          <p:cNvPr id="5" name="Picture 2" descr="Z:\Работа\Подготовка Съезда\Презентация на Съезд\Картинки для шаблона\Лого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42875"/>
            <a:ext cx="593725" cy="714375"/>
          </a:xfrm>
          <a:prstGeom prst="rect">
            <a:avLst/>
          </a:prstGeom>
          <a:ln w="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Alex\Desktop\Безымян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3756" y="348452"/>
            <a:ext cx="14716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3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444</Words>
  <Application>Microsoft Office PowerPoint</Application>
  <PresentationFormat>Экран (4:3)</PresentationFormat>
  <Paragraphs>93</Paragraphs>
  <Slides>13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Arial Black</vt:lpstr>
      <vt:lpstr>Calibri</vt:lpstr>
      <vt:lpstr>Times New Roman</vt:lpstr>
      <vt:lpstr>Wingdings</vt:lpstr>
      <vt:lpstr>Тема Office</vt:lpstr>
      <vt:lpstr>Microsoft Excel 97-2003 Worksheet</vt:lpstr>
      <vt:lpstr>   Санаторно-курортное лечение, отдых и оздоровление членов профсоюза.</vt:lpstr>
      <vt:lpstr>       КАЧЕСТВО  ЖИЗНИ РАБОТНИКОВ </vt:lpstr>
      <vt:lpstr>Презентация PowerPoint</vt:lpstr>
      <vt:lpstr>Презентация PowerPoint</vt:lpstr>
      <vt:lpstr>  ФИНАНСОВОЕ  ОБЕСПЕЧЕНИЕ ПРОГРАММЫ  (из средств профсоюзного бюджета - до 30% стоимости путевки) </vt:lpstr>
      <vt:lpstr>                          НАШИ  ПАРТНЕРЫ</vt:lpstr>
      <vt:lpstr>КОЛИЧЕСТВО  ПУТЕВОК НА САНАТОРНО- КУРОРТНОЕ ЛЕЧЕНИЕ</vt:lpstr>
      <vt:lpstr>САНАТОРНО-КУРОРТНОЕ ЛЕЧЕНИЕ</vt:lpstr>
      <vt:lpstr>ЗАРУБЕЖНЫЙ ОТДЫХ 2013-2014 </vt:lpstr>
      <vt:lpstr>ЗАРУБЕЖНЫЙ ОТДЫХ</vt:lpstr>
      <vt:lpstr>Презентация PowerPoint</vt:lpstr>
      <vt:lpstr>   РЕАЛИЗАЦИЯ ПРОГРАММЫ В 2015  ГОДУ.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Нина</cp:lastModifiedBy>
  <cp:revision>958</cp:revision>
  <dcterms:modified xsi:type="dcterms:W3CDTF">2015-06-11T06:16:09Z</dcterms:modified>
</cp:coreProperties>
</file>