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11"/>
  </p:notesMasterIdLst>
  <p:sldIdLst>
    <p:sldId id="256" r:id="rId2"/>
    <p:sldId id="278" r:id="rId3"/>
    <p:sldId id="257" r:id="rId4"/>
    <p:sldId id="277" r:id="rId5"/>
    <p:sldId id="273" r:id="rId6"/>
    <p:sldId id="275" r:id="rId7"/>
    <p:sldId id="274" r:id="rId8"/>
    <p:sldId id="276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823"/>
    <a:srgbClr val="003A1A"/>
    <a:srgbClr val="00823B"/>
    <a:srgbClr val="004620"/>
    <a:srgbClr val="003399"/>
    <a:srgbClr val="FF6600"/>
    <a:srgbClr val="00194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7" autoAdjust="0"/>
    <p:restoredTop sz="96349" autoAdjust="0"/>
  </p:normalViewPr>
  <p:slideViewPr>
    <p:cSldViewPr snapToGrid="0">
      <p:cViewPr varScale="1">
        <p:scale>
          <a:sx n="80" d="100"/>
          <a:sy n="80" d="100"/>
        </p:scale>
        <p:origin x="-84" y="-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59BE7D-5FEF-462D-A6D6-7C9F5A090571}" type="doc">
      <dgm:prSet loTypeId="urn:microsoft.com/office/officeart/2005/8/layout/default#1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9669ABF4-53B8-4E33-AD94-686E7F82326B}">
      <dgm:prSet phldrT="[Текст]"/>
      <dgm:spPr/>
      <dgm:t>
        <a:bodyPr/>
        <a:lstStyle/>
        <a:p>
          <a:endParaRPr lang="en-US" dirty="0"/>
        </a:p>
      </dgm:t>
    </dgm:pt>
    <dgm:pt modelId="{F86EBF4D-0E9E-4200-B694-7F5560EB7BC0}" type="parTrans" cxnId="{6909DFB9-A86D-4654-899D-E0DD7AAD028D}">
      <dgm:prSet/>
      <dgm:spPr/>
      <dgm:t>
        <a:bodyPr/>
        <a:lstStyle/>
        <a:p>
          <a:endParaRPr lang="en-US"/>
        </a:p>
      </dgm:t>
    </dgm:pt>
    <dgm:pt modelId="{832E1560-326F-4298-8FAD-7C43D85CA34B}" type="sibTrans" cxnId="{6909DFB9-A86D-4654-899D-E0DD7AAD028D}">
      <dgm:prSet/>
      <dgm:spPr/>
      <dgm:t>
        <a:bodyPr/>
        <a:lstStyle/>
        <a:p>
          <a:endParaRPr lang="en-US"/>
        </a:p>
      </dgm:t>
    </dgm:pt>
    <dgm:pt modelId="{1ABDFDA2-C5AC-4CF0-B478-35B84FF90445}">
      <dgm:prSet phldrT="[Текст]"/>
      <dgm:spPr/>
      <dgm:t>
        <a:bodyPr/>
        <a:lstStyle/>
        <a:p>
          <a:pPr algn="ctr"/>
          <a:endParaRPr lang="ru-RU" b="1" dirty="0"/>
        </a:p>
      </dgm:t>
    </dgm:pt>
    <dgm:pt modelId="{AE614130-4434-4BAE-8D87-79CF2DD76340}" type="parTrans" cxnId="{3D4105C1-0480-410F-841F-D1A3A41B8100}">
      <dgm:prSet/>
      <dgm:spPr/>
      <dgm:t>
        <a:bodyPr/>
        <a:lstStyle/>
        <a:p>
          <a:endParaRPr lang="en-US"/>
        </a:p>
      </dgm:t>
    </dgm:pt>
    <dgm:pt modelId="{60DAAAC9-A4B4-49CC-83FA-8AEBD9108957}" type="sibTrans" cxnId="{3D4105C1-0480-410F-841F-D1A3A41B8100}">
      <dgm:prSet/>
      <dgm:spPr/>
      <dgm:t>
        <a:bodyPr/>
        <a:lstStyle/>
        <a:p>
          <a:endParaRPr lang="en-US"/>
        </a:p>
      </dgm:t>
    </dgm:pt>
    <dgm:pt modelId="{68D0D9BC-C222-4977-BD4A-848784F00DD5}">
      <dgm:prSet phldrT="[Текст]"/>
      <dgm:spPr/>
      <dgm:t>
        <a:bodyPr/>
        <a:lstStyle/>
        <a:p>
          <a:endParaRPr lang="en-US" dirty="0"/>
        </a:p>
      </dgm:t>
    </dgm:pt>
    <dgm:pt modelId="{865FDC29-3AB5-4BEC-87D1-45ACBDD62A2D}" type="parTrans" cxnId="{5DC4DEE0-3412-4EEA-84FE-66435C128485}">
      <dgm:prSet/>
      <dgm:spPr/>
      <dgm:t>
        <a:bodyPr/>
        <a:lstStyle/>
        <a:p>
          <a:endParaRPr lang="en-US"/>
        </a:p>
      </dgm:t>
    </dgm:pt>
    <dgm:pt modelId="{7C06F09A-9F19-4713-98AF-73361B70A2CA}" type="sibTrans" cxnId="{5DC4DEE0-3412-4EEA-84FE-66435C128485}">
      <dgm:prSet/>
      <dgm:spPr/>
      <dgm:t>
        <a:bodyPr/>
        <a:lstStyle/>
        <a:p>
          <a:endParaRPr lang="en-US"/>
        </a:p>
      </dgm:t>
    </dgm:pt>
    <dgm:pt modelId="{1170C0A4-498A-4303-8A89-87B7DFB441E9}">
      <dgm:prSet phldrT="[Текст]"/>
      <dgm:spPr/>
      <dgm:t>
        <a:bodyPr/>
        <a:lstStyle/>
        <a:p>
          <a:endParaRPr lang="en-US" dirty="0"/>
        </a:p>
      </dgm:t>
    </dgm:pt>
    <dgm:pt modelId="{10B38AB4-87CA-4464-936F-EB2712AA3435}" type="parTrans" cxnId="{1B6CD8CD-97E4-4CA6-881C-551FE243EFA9}">
      <dgm:prSet/>
      <dgm:spPr/>
      <dgm:t>
        <a:bodyPr/>
        <a:lstStyle/>
        <a:p>
          <a:endParaRPr lang="en-US"/>
        </a:p>
      </dgm:t>
    </dgm:pt>
    <dgm:pt modelId="{8ACAC222-B951-4FBF-A6E8-96403206AC93}" type="sibTrans" cxnId="{1B6CD8CD-97E4-4CA6-881C-551FE243EFA9}">
      <dgm:prSet/>
      <dgm:spPr/>
      <dgm:t>
        <a:bodyPr/>
        <a:lstStyle/>
        <a:p>
          <a:endParaRPr lang="en-US"/>
        </a:p>
      </dgm:t>
    </dgm:pt>
    <dgm:pt modelId="{A8B59B50-7D3A-4F32-93CC-1F441919B975}">
      <dgm:prSet/>
      <dgm:spPr/>
      <dgm:t>
        <a:bodyPr/>
        <a:lstStyle/>
        <a:p>
          <a:endParaRPr lang="ru-RU" dirty="0"/>
        </a:p>
      </dgm:t>
    </dgm:pt>
    <dgm:pt modelId="{447036A8-A0D9-4106-8CB1-C2F7545FC6F7}" type="parTrans" cxnId="{38F20B39-78EC-4782-983C-A89AF8ED9C57}">
      <dgm:prSet/>
      <dgm:spPr/>
      <dgm:t>
        <a:bodyPr/>
        <a:lstStyle/>
        <a:p>
          <a:endParaRPr lang="ru-RU"/>
        </a:p>
      </dgm:t>
    </dgm:pt>
    <dgm:pt modelId="{A02D12B2-1600-4A31-97E3-3BDF074D8DB7}" type="sibTrans" cxnId="{38F20B39-78EC-4782-983C-A89AF8ED9C57}">
      <dgm:prSet/>
      <dgm:spPr/>
      <dgm:t>
        <a:bodyPr/>
        <a:lstStyle/>
        <a:p>
          <a:endParaRPr lang="ru-RU"/>
        </a:p>
      </dgm:t>
    </dgm:pt>
    <dgm:pt modelId="{A4C70053-8AA9-4333-AAF7-B341D6C9D105}">
      <dgm:prSet/>
      <dgm:spPr/>
      <dgm:t>
        <a:bodyPr/>
        <a:lstStyle/>
        <a:p>
          <a:endParaRPr lang="ru-RU" dirty="0"/>
        </a:p>
      </dgm:t>
    </dgm:pt>
    <dgm:pt modelId="{1B2EEB6C-91C4-4C78-AD65-1336EC1C0D7F}" type="parTrans" cxnId="{C89CBFA5-2555-4DBB-A52B-D94CEA96441F}">
      <dgm:prSet/>
      <dgm:spPr/>
      <dgm:t>
        <a:bodyPr/>
        <a:lstStyle/>
        <a:p>
          <a:endParaRPr lang="ru-RU"/>
        </a:p>
      </dgm:t>
    </dgm:pt>
    <dgm:pt modelId="{31A5341C-DD5F-4418-BCA9-61F6E30B3ED2}" type="sibTrans" cxnId="{C89CBFA5-2555-4DBB-A52B-D94CEA96441F}">
      <dgm:prSet/>
      <dgm:spPr/>
      <dgm:t>
        <a:bodyPr/>
        <a:lstStyle/>
        <a:p>
          <a:endParaRPr lang="ru-RU"/>
        </a:p>
      </dgm:t>
    </dgm:pt>
    <dgm:pt modelId="{D0A4F4F2-37E3-4412-B855-87D32495FE53}" type="pres">
      <dgm:prSet presAssocID="{E359BE7D-5FEF-462D-A6D6-7C9F5A09057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843DD1-A81D-444A-90A1-A5B5F0000B28}" type="pres">
      <dgm:prSet presAssocID="{9669ABF4-53B8-4E33-AD94-686E7F82326B}" presName="node" presStyleLbl="node1" presStyleIdx="0" presStyleCnt="6" custLinFactNeighborX="12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1369AE-2E73-488B-AA47-810CA980A756}" type="pres">
      <dgm:prSet presAssocID="{832E1560-326F-4298-8FAD-7C43D85CA34B}" presName="sibTrans" presStyleCnt="0"/>
      <dgm:spPr/>
    </dgm:pt>
    <dgm:pt modelId="{EBA15B00-6180-4D1A-B776-CE654950CF7F}" type="pres">
      <dgm:prSet presAssocID="{A4C70053-8AA9-4333-AAF7-B341D6C9D10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C37C28-E068-4512-BF97-EEC992FEE456}" type="pres">
      <dgm:prSet presAssocID="{31A5341C-DD5F-4418-BCA9-61F6E30B3ED2}" presName="sibTrans" presStyleCnt="0"/>
      <dgm:spPr/>
    </dgm:pt>
    <dgm:pt modelId="{FD1EFCCC-A307-4594-AC79-1F92AD74B4B8}" type="pres">
      <dgm:prSet presAssocID="{A8B59B50-7D3A-4F32-93CC-1F441919B97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4934CC-B2FA-4B4F-B0AE-0126A3944CD2}" type="pres">
      <dgm:prSet presAssocID="{A02D12B2-1600-4A31-97E3-3BDF074D8DB7}" presName="sibTrans" presStyleCnt="0"/>
      <dgm:spPr/>
    </dgm:pt>
    <dgm:pt modelId="{4E234FA6-65A7-4B9C-B557-953AD3CE8DFD}" type="pres">
      <dgm:prSet presAssocID="{1ABDFDA2-C5AC-4CF0-B478-35B84FF9044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6552C9-AE81-4292-9A6D-807B1EC9DB23}" type="pres">
      <dgm:prSet presAssocID="{60DAAAC9-A4B4-49CC-83FA-8AEBD9108957}" presName="sibTrans" presStyleCnt="0"/>
      <dgm:spPr/>
    </dgm:pt>
    <dgm:pt modelId="{2A6E4269-411D-4897-8DE3-C891EEE9DC95}" type="pres">
      <dgm:prSet presAssocID="{68D0D9BC-C222-4977-BD4A-848784F00DD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25DAF-59EC-491A-AA66-6007679E68B4}" type="pres">
      <dgm:prSet presAssocID="{7C06F09A-9F19-4713-98AF-73361B70A2CA}" presName="sibTrans" presStyleCnt="0"/>
      <dgm:spPr/>
    </dgm:pt>
    <dgm:pt modelId="{5A86D7AC-2607-4B0B-A12C-44DF88D2C9E3}" type="pres">
      <dgm:prSet presAssocID="{1170C0A4-498A-4303-8A89-87B7DFB441E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6ACACE-2605-4EF9-8B43-C3ABC7F39F42}" type="presOf" srcId="{9669ABF4-53B8-4E33-AD94-686E7F82326B}" destId="{43843DD1-A81D-444A-90A1-A5B5F0000B28}" srcOrd="0" destOrd="0" presId="urn:microsoft.com/office/officeart/2005/8/layout/default#1"/>
    <dgm:cxn modelId="{C89CBFA5-2555-4DBB-A52B-D94CEA96441F}" srcId="{E359BE7D-5FEF-462D-A6D6-7C9F5A090571}" destId="{A4C70053-8AA9-4333-AAF7-B341D6C9D105}" srcOrd="1" destOrd="0" parTransId="{1B2EEB6C-91C4-4C78-AD65-1336EC1C0D7F}" sibTransId="{31A5341C-DD5F-4418-BCA9-61F6E30B3ED2}"/>
    <dgm:cxn modelId="{38F20B39-78EC-4782-983C-A89AF8ED9C57}" srcId="{E359BE7D-5FEF-462D-A6D6-7C9F5A090571}" destId="{A8B59B50-7D3A-4F32-93CC-1F441919B975}" srcOrd="2" destOrd="0" parTransId="{447036A8-A0D9-4106-8CB1-C2F7545FC6F7}" sibTransId="{A02D12B2-1600-4A31-97E3-3BDF074D8DB7}"/>
    <dgm:cxn modelId="{7DC5199F-0DE1-4208-A4D7-801E07EBFF13}" type="presOf" srcId="{1ABDFDA2-C5AC-4CF0-B478-35B84FF90445}" destId="{4E234FA6-65A7-4B9C-B557-953AD3CE8DFD}" srcOrd="0" destOrd="0" presId="urn:microsoft.com/office/officeart/2005/8/layout/default#1"/>
    <dgm:cxn modelId="{3D4105C1-0480-410F-841F-D1A3A41B8100}" srcId="{E359BE7D-5FEF-462D-A6D6-7C9F5A090571}" destId="{1ABDFDA2-C5AC-4CF0-B478-35B84FF90445}" srcOrd="3" destOrd="0" parTransId="{AE614130-4434-4BAE-8D87-79CF2DD76340}" sibTransId="{60DAAAC9-A4B4-49CC-83FA-8AEBD9108957}"/>
    <dgm:cxn modelId="{1B6CD8CD-97E4-4CA6-881C-551FE243EFA9}" srcId="{E359BE7D-5FEF-462D-A6D6-7C9F5A090571}" destId="{1170C0A4-498A-4303-8A89-87B7DFB441E9}" srcOrd="5" destOrd="0" parTransId="{10B38AB4-87CA-4464-936F-EB2712AA3435}" sibTransId="{8ACAC222-B951-4FBF-A6E8-96403206AC93}"/>
    <dgm:cxn modelId="{DCAEDE85-F3E8-447F-8D89-7B089E122664}" type="presOf" srcId="{1170C0A4-498A-4303-8A89-87B7DFB441E9}" destId="{5A86D7AC-2607-4B0B-A12C-44DF88D2C9E3}" srcOrd="0" destOrd="0" presId="urn:microsoft.com/office/officeart/2005/8/layout/default#1"/>
    <dgm:cxn modelId="{DB543A07-9EC3-4BD5-A389-EFE3CAC2E77F}" type="presOf" srcId="{A8B59B50-7D3A-4F32-93CC-1F441919B975}" destId="{FD1EFCCC-A307-4594-AC79-1F92AD74B4B8}" srcOrd="0" destOrd="0" presId="urn:microsoft.com/office/officeart/2005/8/layout/default#1"/>
    <dgm:cxn modelId="{6909DFB9-A86D-4654-899D-E0DD7AAD028D}" srcId="{E359BE7D-5FEF-462D-A6D6-7C9F5A090571}" destId="{9669ABF4-53B8-4E33-AD94-686E7F82326B}" srcOrd="0" destOrd="0" parTransId="{F86EBF4D-0E9E-4200-B694-7F5560EB7BC0}" sibTransId="{832E1560-326F-4298-8FAD-7C43D85CA34B}"/>
    <dgm:cxn modelId="{D2FFD00C-A15B-43ED-A947-505EDA63407B}" type="presOf" srcId="{68D0D9BC-C222-4977-BD4A-848784F00DD5}" destId="{2A6E4269-411D-4897-8DE3-C891EEE9DC95}" srcOrd="0" destOrd="0" presId="urn:microsoft.com/office/officeart/2005/8/layout/default#1"/>
    <dgm:cxn modelId="{D773C8C4-8483-45D4-ACF5-0C3AA0B62F5E}" type="presOf" srcId="{E359BE7D-5FEF-462D-A6D6-7C9F5A090571}" destId="{D0A4F4F2-37E3-4412-B855-87D32495FE53}" srcOrd="0" destOrd="0" presId="urn:microsoft.com/office/officeart/2005/8/layout/default#1"/>
    <dgm:cxn modelId="{5DC4DEE0-3412-4EEA-84FE-66435C128485}" srcId="{E359BE7D-5FEF-462D-A6D6-7C9F5A090571}" destId="{68D0D9BC-C222-4977-BD4A-848784F00DD5}" srcOrd="4" destOrd="0" parTransId="{865FDC29-3AB5-4BEC-87D1-45ACBDD62A2D}" sibTransId="{7C06F09A-9F19-4713-98AF-73361B70A2CA}"/>
    <dgm:cxn modelId="{99F3153C-501C-4BFD-9822-EAE7D21F7581}" type="presOf" srcId="{A4C70053-8AA9-4333-AAF7-B341D6C9D105}" destId="{EBA15B00-6180-4D1A-B776-CE654950CF7F}" srcOrd="0" destOrd="0" presId="urn:microsoft.com/office/officeart/2005/8/layout/default#1"/>
    <dgm:cxn modelId="{C7D3B572-CAC2-4890-B0A8-B63DB4869928}" type="presParOf" srcId="{D0A4F4F2-37E3-4412-B855-87D32495FE53}" destId="{43843DD1-A81D-444A-90A1-A5B5F0000B28}" srcOrd="0" destOrd="0" presId="urn:microsoft.com/office/officeart/2005/8/layout/default#1"/>
    <dgm:cxn modelId="{528EA6E1-4803-42A2-819C-8C816DB7AB7F}" type="presParOf" srcId="{D0A4F4F2-37E3-4412-B855-87D32495FE53}" destId="{541369AE-2E73-488B-AA47-810CA980A756}" srcOrd="1" destOrd="0" presId="urn:microsoft.com/office/officeart/2005/8/layout/default#1"/>
    <dgm:cxn modelId="{5CB745EA-9CFA-4252-97E4-5F3ED9C1921C}" type="presParOf" srcId="{D0A4F4F2-37E3-4412-B855-87D32495FE53}" destId="{EBA15B00-6180-4D1A-B776-CE654950CF7F}" srcOrd="2" destOrd="0" presId="urn:microsoft.com/office/officeart/2005/8/layout/default#1"/>
    <dgm:cxn modelId="{CC2D3E9B-5BEA-4EFE-BCA4-91F8ED9650E3}" type="presParOf" srcId="{D0A4F4F2-37E3-4412-B855-87D32495FE53}" destId="{A7C37C28-E068-4512-BF97-EEC992FEE456}" srcOrd="3" destOrd="0" presId="urn:microsoft.com/office/officeart/2005/8/layout/default#1"/>
    <dgm:cxn modelId="{F2E209BF-C56E-4641-8A92-F92EFD52F82F}" type="presParOf" srcId="{D0A4F4F2-37E3-4412-B855-87D32495FE53}" destId="{FD1EFCCC-A307-4594-AC79-1F92AD74B4B8}" srcOrd="4" destOrd="0" presId="urn:microsoft.com/office/officeart/2005/8/layout/default#1"/>
    <dgm:cxn modelId="{8EB9D6F3-2516-4355-BBFC-56DCC4523F6E}" type="presParOf" srcId="{D0A4F4F2-37E3-4412-B855-87D32495FE53}" destId="{C74934CC-B2FA-4B4F-B0AE-0126A3944CD2}" srcOrd="5" destOrd="0" presId="urn:microsoft.com/office/officeart/2005/8/layout/default#1"/>
    <dgm:cxn modelId="{C4AA41C0-B081-409D-89C9-0346144FA630}" type="presParOf" srcId="{D0A4F4F2-37E3-4412-B855-87D32495FE53}" destId="{4E234FA6-65A7-4B9C-B557-953AD3CE8DFD}" srcOrd="6" destOrd="0" presId="urn:microsoft.com/office/officeart/2005/8/layout/default#1"/>
    <dgm:cxn modelId="{EC6E3E31-71F4-4FE6-A9CD-E4C9259A8148}" type="presParOf" srcId="{D0A4F4F2-37E3-4412-B855-87D32495FE53}" destId="{136552C9-AE81-4292-9A6D-807B1EC9DB23}" srcOrd="7" destOrd="0" presId="urn:microsoft.com/office/officeart/2005/8/layout/default#1"/>
    <dgm:cxn modelId="{0F4F884C-11E8-4914-B528-84804E477795}" type="presParOf" srcId="{D0A4F4F2-37E3-4412-B855-87D32495FE53}" destId="{2A6E4269-411D-4897-8DE3-C891EEE9DC95}" srcOrd="8" destOrd="0" presId="urn:microsoft.com/office/officeart/2005/8/layout/default#1"/>
    <dgm:cxn modelId="{02B30EB9-F20C-480D-A1C1-8A8275065EC4}" type="presParOf" srcId="{D0A4F4F2-37E3-4412-B855-87D32495FE53}" destId="{A0325DAF-59EC-491A-AA66-6007679E68B4}" srcOrd="9" destOrd="0" presId="urn:microsoft.com/office/officeart/2005/8/layout/default#1"/>
    <dgm:cxn modelId="{B752158D-1368-488A-9DF4-DEC7B88F7F4F}" type="presParOf" srcId="{D0A4F4F2-37E3-4412-B855-87D32495FE53}" destId="{5A86D7AC-2607-4B0B-A12C-44DF88D2C9E3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551672-EBEA-4B30-90DA-EC855176BA56}" type="doc">
      <dgm:prSet loTypeId="urn:microsoft.com/office/officeart/2005/8/layout/pyramid3" loCatId="pyramid" qsTypeId="urn:microsoft.com/office/officeart/2005/8/quickstyle/simple1" qsCatId="simple" csTypeId="urn:microsoft.com/office/officeart/2005/8/colors/colorful1#1" csCatId="colorful" phldr="1"/>
      <dgm:spPr/>
    </dgm:pt>
    <dgm:pt modelId="{8BE5CC40-7C19-4A72-9D8F-1D59E91A34CA}">
      <dgm:prSet phldrT="[Текст]" custT="1"/>
      <dgm:spPr/>
      <dgm:t>
        <a:bodyPr/>
        <a:lstStyle/>
        <a:p>
          <a:r>
            <a:rPr lang="ru-RU" sz="2800" dirty="0"/>
            <a:t>ОСНОВНАЯ МЫСЛЬ</a:t>
          </a:r>
          <a:endParaRPr lang="en-US" sz="2800" dirty="0"/>
        </a:p>
      </dgm:t>
    </dgm:pt>
    <dgm:pt modelId="{712BBBBB-117E-459E-A6CD-29B6EBCAACF3}" type="parTrans" cxnId="{13130C9B-83BD-4376-86FB-45A2526B798D}">
      <dgm:prSet/>
      <dgm:spPr/>
      <dgm:t>
        <a:bodyPr/>
        <a:lstStyle/>
        <a:p>
          <a:endParaRPr lang="en-US"/>
        </a:p>
      </dgm:t>
    </dgm:pt>
    <dgm:pt modelId="{755E1263-F99E-487A-87B4-2D3575CDE191}" type="sibTrans" cxnId="{13130C9B-83BD-4376-86FB-45A2526B798D}">
      <dgm:prSet/>
      <dgm:spPr/>
      <dgm:t>
        <a:bodyPr/>
        <a:lstStyle/>
        <a:p>
          <a:endParaRPr lang="en-US"/>
        </a:p>
      </dgm:t>
    </dgm:pt>
    <dgm:pt modelId="{F0185A80-9F06-4429-B1FD-E371FCC1345A}">
      <dgm:prSet phldrT="[Текст]"/>
      <dgm:spPr/>
      <dgm:t>
        <a:bodyPr/>
        <a:lstStyle/>
        <a:p>
          <a:r>
            <a:rPr lang="ru-RU" dirty="0"/>
            <a:t>ВСПОМОГАТЕЛЬНАЯ ИНФОРМАЦИЯ</a:t>
          </a:r>
          <a:endParaRPr lang="en-US" dirty="0"/>
        </a:p>
      </dgm:t>
    </dgm:pt>
    <dgm:pt modelId="{BBB274B2-3F9F-428A-A030-430DC91EE62F}" type="parTrans" cxnId="{D8587E6E-082E-40C9-8D62-C5155A54D0FE}">
      <dgm:prSet/>
      <dgm:spPr/>
      <dgm:t>
        <a:bodyPr/>
        <a:lstStyle/>
        <a:p>
          <a:endParaRPr lang="en-US"/>
        </a:p>
      </dgm:t>
    </dgm:pt>
    <dgm:pt modelId="{4122D0EF-D492-4353-AF5B-EE4F554009E5}" type="sibTrans" cxnId="{D8587E6E-082E-40C9-8D62-C5155A54D0FE}">
      <dgm:prSet/>
      <dgm:spPr/>
      <dgm:t>
        <a:bodyPr/>
        <a:lstStyle/>
        <a:p>
          <a:endParaRPr lang="en-US"/>
        </a:p>
      </dgm:t>
    </dgm:pt>
    <dgm:pt modelId="{C8774F7D-C5FC-4908-B54A-53BAAE93E807}">
      <dgm:prSet phldrT="[Текст]" custT="1"/>
      <dgm:spPr/>
      <dgm:t>
        <a:bodyPr/>
        <a:lstStyle/>
        <a:p>
          <a:r>
            <a:rPr lang="ru-RU" sz="1400" dirty="0"/>
            <a:t>ПРОЧЕЕ</a:t>
          </a:r>
        </a:p>
        <a:p>
          <a:endParaRPr lang="en-US" sz="1400" dirty="0"/>
        </a:p>
      </dgm:t>
    </dgm:pt>
    <dgm:pt modelId="{3D16B090-C477-482B-96D8-E89E26E7733D}" type="parTrans" cxnId="{38B3E72A-BD01-4BFF-9BEB-BFC6A130DE13}">
      <dgm:prSet/>
      <dgm:spPr/>
      <dgm:t>
        <a:bodyPr/>
        <a:lstStyle/>
        <a:p>
          <a:endParaRPr lang="en-US"/>
        </a:p>
      </dgm:t>
    </dgm:pt>
    <dgm:pt modelId="{FAEA51D6-686A-41DE-B33C-75B9D2C93C83}" type="sibTrans" cxnId="{38B3E72A-BD01-4BFF-9BEB-BFC6A130DE13}">
      <dgm:prSet/>
      <dgm:spPr/>
      <dgm:t>
        <a:bodyPr/>
        <a:lstStyle/>
        <a:p>
          <a:endParaRPr lang="en-US"/>
        </a:p>
      </dgm:t>
    </dgm:pt>
    <dgm:pt modelId="{AF3F0864-F504-410B-9A26-93F3F547C9FD}" type="pres">
      <dgm:prSet presAssocID="{52551672-EBEA-4B30-90DA-EC855176BA56}" presName="Name0" presStyleCnt="0">
        <dgm:presLayoutVars>
          <dgm:dir/>
          <dgm:animLvl val="lvl"/>
          <dgm:resizeHandles val="exact"/>
        </dgm:presLayoutVars>
      </dgm:prSet>
      <dgm:spPr/>
    </dgm:pt>
    <dgm:pt modelId="{D58C75F2-D89A-4FA3-B393-41F6A855C102}" type="pres">
      <dgm:prSet presAssocID="{8BE5CC40-7C19-4A72-9D8F-1D59E91A34CA}" presName="Name8" presStyleCnt="0"/>
      <dgm:spPr/>
    </dgm:pt>
    <dgm:pt modelId="{CEBCCB60-3A6A-4092-A9A4-B273B04D08D5}" type="pres">
      <dgm:prSet presAssocID="{8BE5CC40-7C19-4A72-9D8F-1D59E91A34CA}" presName="level" presStyleLbl="node1" presStyleIdx="0" presStyleCnt="3" custLinFactNeighborX="-6465" custLinFactNeighborY="-401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7B66C-5307-460B-9986-0BAD300D51E9}" type="pres">
      <dgm:prSet presAssocID="{8BE5CC40-7C19-4A72-9D8F-1D59E91A34C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F46A9D-9271-42B6-A84B-CC36DB86F838}" type="pres">
      <dgm:prSet presAssocID="{F0185A80-9F06-4429-B1FD-E371FCC1345A}" presName="Name8" presStyleCnt="0"/>
      <dgm:spPr/>
    </dgm:pt>
    <dgm:pt modelId="{1FD658FA-6FB9-4412-82A8-3C86C12430FD}" type="pres">
      <dgm:prSet presAssocID="{F0185A80-9F06-4429-B1FD-E371FCC1345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25D0A7-375B-4161-B310-D069FB41E0EB}" type="pres">
      <dgm:prSet presAssocID="{F0185A80-9F06-4429-B1FD-E371FCC1345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680C21-E1B7-4229-814E-C3D03452F1CF}" type="pres">
      <dgm:prSet presAssocID="{C8774F7D-C5FC-4908-B54A-53BAAE93E807}" presName="Name8" presStyleCnt="0"/>
      <dgm:spPr/>
    </dgm:pt>
    <dgm:pt modelId="{C08D6501-B645-4946-9F9F-0AB2F6764E5E}" type="pres">
      <dgm:prSet presAssocID="{C8774F7D-C5FC-4908-B54A-53BAAE93E807}" presName="level" presStyleLbl="node1" presStyleIdx="2" presStyleCnt="3" custLinFactNeighborY="-147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3F8344-85DD-4170-A532-3EF4D20C70C1}" type="pres">
      <dgm:prSet presAssocID="{C8774F7D-C5FC-4908-B54A-53BAAE93E80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BE061B-F777-448F-9AC9-71021C668B3D}" type="presOf" srcId="{52551672-EBEA-4B30-90DA-EC855176BA56}" destId="{AF3F0864-F504-410B-9A26-93F3F547C9FD}" srcOrd="0" destOrd="0" presId="urn:microsoft.com/office/officeart/2005/8/layout/pyramid3"/>
    <dgm:cxn modelId="{13130C9B-83BD-4376-86FB-45A2526B798D}" srcId="{52551672-EBEA-4B30-90DA-EC855176BA56}" destId="{8BE5CC40-7C19-4A72-9D8F-1D59E91A34CA}" srcOrd="0" destOrd="0" parTransId="{712BBBBB-117E-459E-A6CD-29B6EBCAACF3}" sibTransId="{755E1263-F99E-487A-87B4-2D3575CDE191}"/>
    <dgm:cxn modelId="{9B958C26-B309-4092-8ED6-724888926BC5}" type="presOf" srcId="{F0185A80-9F06-4429-B1FD-E371FCC1345A}" destId="{EC25D0A7-375B-4161-B310-D069FB41E0EB}" srcOrd="1" destOrd="0" presId="urn:microsoft.com/office/officeart/2005/8/layout/pyramid3"/>
    <dgm:cxn modelId="{1994FC18-F02F-4A26-9A40-5CC0A7BF41A5}" type="presOf" srcId="{8BE5CC40-7C19-4A72-9D8F-1D59E91A34CA}" destId="{CEBCCB60-3A6A-4092-A9A4-B273B04D08D5}" srcOrd="0" destOrd="0" presId="urn:microsoft.com/office/officeart/2005/8/layout/pyramid3"/>
    <dgm:cxn modelId="{D8587E6E-082E-40C9-8D62-C5155A54D0FE}" srcId="{52551672-EBEA-4B30-90DA-EC855176BA56}" destId="{F0185A80-9F06-4429-B1FD-E371FCC1345A}" srcOrd="1" destOrd="0" parTransId="{BBB274B2-3F9F-428A-A030-430DC91EE62F}" sibTransId="{4122D0EF-D492-4353-AF5B-EE4F554009E5}"/>
    <dgm:cxn modelId="{F90FF72D-019A-43A2-B854-DCFAAC32EFD0}" type="presOf" srcId="{C8774F7D-C5FC-4908-B54A-53BAAE93E807}" destId="{F33F8344-85DD-4170-A532-3EF4D20C70C1}" srcOrd="1" destOrd="0" presId="urn:microsoft.com/office/officeart/2005/8/layout/pyramid3"/>
    <dgm:cxn modelId="{F14E29CA-0043-4765-B12D-9258F87B65AA}" type="presOf" srcId="{F0185A80-9F06-4429-B1FD-E371FCC1345A}" destId="{1FD658FA-6FB9-4412-82A8-3C86C12430FD}" srcOrd="0" destOrd="0" presId="urn:microsoft.com/office/officeart/2005/8/layout/pyramid3"/>
    <dgm:cxn modelId="{7828D801-1F87-44F1-8750-A0A6002EDFBD}" type="presOf" srcId="{8BE5CC40-7C19-4A72-9D8F-1D59E91A34CA}" destId="{A037B66C-5307-460B-9986-0BAD300D51E9}" srcOrd="1" destOrd="0" presId="urn:microsoft.com/office/officeart/2005/8/layout/pyramid3"/>
    <dgm:cxn modelId="{38B3E72A-BD01-4BFF-9BEB-BFC6A130DE13}" srcId="{52551672-EBEA-4B30-90DA-EC855176BA56}" destId="{C8774F7D-C5FC-4908-B54A-53BAAE93E807}" srcOrd="2" destOrd="0" parTransId="{3D16B090-C477-482B-96D8-E89E26E7733D}" sibTransId="{FAEA51D6-686A-41DE-B33C-75B9D2C93C83}"/>
    <dgm:cxn modelId="{27122D04-B0ED-47E7-B4A0-070AC74527A1}" type="presOf" srcId="{C8774F7D-C5FC-4908-B54A-53BAAE93E807}" destId="{C08D6501-B645-4946-9F9F-0AB2F6764E5E}" srcOrd="0" destOrd="0" presId="urn:microsoft.com/office/officeart/2005/8/layout/pyramid3"/>
    <dgm:cxn modelId="{0728A84B-36A9-4F4E-9847-111AF6857612}" type="presParOf" srcId="{AF3F0864-F504-410B-9A26-93F3F547C9FD}" destId="{D58C75F2-D89A-4FA3-B393-41F6A855C102}" srcOrd="0" destOrd="0" presId="urn:microsoft.com/office/officeart/2005/8/layout/pyramid3"/>
    <dgm:cxn modelId="{ECA559E9-19A3-4AD2-9DCD-50FA3014A3F8}" type="presParOf" srcId="{D58C75F2-D89A-4FA3-B393-41F6A855C102}" destId="{CEBCCB60-3A6A-4092-A9A4-B273B04D08D5}" srcOrd="0" destOrd="0" presId="urn:microsoft.com/office/officeart/2005/8/layout/pyramid3"/>
    <dgm:cxn modelId="{92A09662-F58A-441A-8B45-812DD1947D4A}" type="presParOf" srcId="{D58C75F2-D89A-4FA3-B393-41F6A855C102}" destId="{A037B66C-5307-460B-9986-0BAD300D51E9}" srcOrd="1" destOrd="0" presId="urn:microsoft.com/office/officeart/2005/8/layout/pyramid3"/>
    <dgm:cxn modelId="{5BD87F13-88C2-411C-90EE-BC38B29F2D64}" type="presParOf" srcId="{AF3F0864-F504-410B-9A26-93F3F547C9FD}" destId="{B4F46A9D-9271-42B6-A84B-CC36DB86F838}" srcOrd="1" destOrd="0" presId="urn:microsoft.com/office/officeart/2005/8/layout/pyramid3"/>
    <dgm:cxn modelId="{E8895006-29F2-41C8-B60E-F70FEEBD4376}" type="presParOf" srcId="{B4F46A9D-9271-42B6-A84B-CC36DB86F838}" destId="{1FD658FA-6FB9-4412-82A8-3C86C12430FD}" srcOrd="0" destOrd="0" presId="urn:microsoft.com/office/officeart/2005/8/layout/pyramid3"/>
    <dgm:cxn modelId="{E5829062-D0C3-4594-B44B-CFFA792DABFB}" type="presParOf" srcId="{B4F46A9D-9271-42B6-A84B-CC36DB86F838}" destId="{EC25D0A7-375B-4161-B310-D069FB41E0EB}" srcOrd="1" destOrd="0" presId="urn:microsoft.com/office/officeart/2005/8/layout/pyramid3"/>
    <dgm:cxn modelId="{55621E20-CCF5-4A7C-AB3B-1D7AF1699DC1}" type="presParOf" srcId="{AF3F0864-F504-410B-9A26-93F3F547C9FD}" destId="{E2680C21-E1B7-4229-814E-C3D03452F1CF}" srcOrd="2" destOrd="0" presId="urn:microsoft.com/office/officeart/2005/8/layout/pyramid3"/>
    <dgm:cxn modelId="{966DBDFB-C099-4A67-9B28-7A8FD7D08CD7}" type="presParOf" srcId="{E2680C21-E1B7-4229-814E-C3D03452F1CF}" destId="{C08D6501-B645-4946-9F9F-0AB2F6764E5E}" srcOrd="0" destOrd="0" presId="urn:microsoft.com/office/officeart/2005/8/layout/pyramid3"/>
    <dgm:cxn modelId="{7ACBA529-F11F-456E-AA4D-165EF0AAFCF9}" type="presParOf" srcId="{E2680C21-E1B7-4229-814E-C3D03452F1CF}" destId="{F33F8344-85DD-4170-A532-3EF4D20C70C1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59BE7D-5FEF-462D-A6D6-7C9F5A090571}" type="doc">
      <dgm:prSet loTypeId="urn:microsoft.com/office/officeart/2005/8/layout/default#1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9669ABF4-53B8-4E33-AD94-686E7F82326B}">
      <dgm:prSet phldrT="[Текст]"/>
      <dgm:spPr/>
      <dgm:t>
        <a:bodyPr/>
        <a:lstStyle/>
        <a:p>
          <a:r>
            <a:rPr lang="ru-RU" b="1" dirty="0"/>
            <a:t>Основной вывод</a:t>
          </a:r>
          <a:endParaRPr lang="en-US" dirty="0"/>
        </a:p>
      </dgm:t>
    </dgm:pt>
    <dgm:pt modelId="{F86EBF4D-0E9E-4200-B694-7F5560EB7BC0}" type="parTrans" cxnId="{6909DFB9-A86D-4654-899D-E0DD7AAD028D}">
      <dgm:prSet/>
      <dgm:spPr/>
      <dgm:t>
        <a:bodyPr/>
        <a:lstStyle/>
        <a:p>
          <a:endParaRPr lang="en-US"/>
        </a:p>
      </dgm:t>
    </dgm:pt>
    <dgm:pt modelId="{832E1560-326F-4298-8FAD-7C43D85CA34B}" type="sibTrans" cxnId="{6909DFB9-A86D-4654-899D-E0DD7AAD028D}">
      <dgm:prSet/>
      <dgm:spPr/>
      <dgm:t>
        <a:bodyPr/>
        <a:lstStyle/>
        <a:p>
          <a:endParaRPr lang="en-US"/>
        </a:p>
      </dgm:t>
    </dgm:pt>
    <dgm:pt modelId="{1ABDFDA2-C5AC-4CF0-B478-35B84FF90445}">
      <dgm:prSet phldrT="[Текст]"/>
      <dgm:spPr/>
      <dgm:t>
        <a:bodyPr/>
        <a:lstStyle/>
        <a:p>
          <a:pPr algn="ctr"/>
          <a:r>
            <a:rPr lang="ru-RU" b="1" dirty="0"/>
            <a:t>Специальные слова, привлекающие внимание</a:t>
          </a:r>
        </a:p>
      </dgm:t>
    </dgm:pt>
    <dgm:pt modelId="{AE614130-4434-4BAE-8D87-79CF2DD76340}" type="parTrans" cxnId="{3D4105C1-0480-410F-841F-D1A3A41B8100}">
      <dgm:prSet/>
      <dgm:spPr/>
      <dgm:t>
        <a:bodyPr/>
        <a:lstStyle/>
        <a:p>
          <a:endParaRPr lang="en-US"/>
        </a:p>
      </dgm:t>
    </dgm:pt>
    <dgm:pt modelId="{60DAAAC9-A4B4-49CC-83FA-8AEBD9108957}" type="sibTrans" cxnId="{3D4105C1-0480-410F-841F-D1A3A41B8100}">
      <dgm:prSet/>
      <dgm:spPr/>
      <dgm:t>
        <a:bodyPr/>
        <a:lstStyle/>
        <a:p>
          <a:endParaRPr lang="en-US"/>
        </a:p>
      </dgm:t>
    </dgm:pt>
    <dgm:pt modelId="{68D0D9BC-C222-4977-BD4A-848784F00DD5}">
      <dgm:prSet phldrT="[Текст]"/>
      <dgm:spPr/>
      <dgm:t>
        <a:bodyPr/>
        <a:lstStyle/>
        <a:p>
          <a:r>
            <a:rPr lang="ru-RU" b="1" dirty="0"/>
            <a:t>Суть новости</a:t>
          </a:r>
          <a:endParaRPr lang="en-US" dirty="0"/>
        </a:p>
      </dgm:t>
    </dgm:pt>
    <dgm:pt modelId="{865FDC29-3AB5-4BEC-87D1-45ACBDD62A2D}" type="parTrans" cxnId="{5DC4DEE0-3412-4EEA-84FE-66435C128485}">
      <dgm:prSet/>
      <dgm:spPr/>
      <dgm:t>
        <a:bodyPr/>
        <a:lstStyle/>
        <a:p>
          <a:endParaRPr lang="en-US"/>
        </a:p>
      </dgm:t>
    </dgm:pt>
    <dgm:pt modelId="{7C06F09A-9F19-4713-98AF-73361B70A2CA}" type="sibTrans" cxnId="{5DC4DEE0-3412-4EEA-84FE-66435C128485}">
      <dgm:prSet/>
      <dgm:spPr/>
      <dgm:t>
        <a:bodyPr/>
        <a:lstStyle/>
        <a:p>
          <a:endParaRPr lang="en-US"/>
        </a:p>
      </dgm:t>
    </dgm:pt>
    <dgm:pt modelId="{1170C0A4-498A-4303-8A89-87B7DFB441E9}">
      <dgm:prSet phldrT="[Текст]"/>
      <dgm:spPr/>
      <dgm:t>
        <a:bodyPr/>
        <a:lstStyle/>
        <a:p>
          <a:r>
            <a:rPr lang="ru-RU" b="1" dirty="0"/>
            <a:t>Заголовок, основанный на чистой интриге</a:t>
          </a:r>
          <a:endParaRPr lang="en-US" dirty="0"/>
        </a:p>
      </dgm:t>
    </dgm:pt>
    <dgm:pt modelId="{10B38AB4-87CA-4464-936F-EB2712AA3435}" type="parTrans" cxnId="{1B6CD8CD-97E4-4CA6-881C-551FE243EFA9}">
      <dgm:prSet/>
      <dgm:spPr/>
      <dgm:t>
        <a:bodyPr/>
        <a:lstStyle/>
        <a:p>
          <a:endParaRPr lang="en-US"/>
        </a:p>
      </dgm:t>
    </dgm:pt>
    <dgm:pt modelId="{8ACAC222-B951-4FBF-A6E8-96403206AC93}" type="sibTrans" cxnId="{1B6CD8CD-97E4-4CA6-881C-551FE243EFA9}">
      <dgm:prSet/>
      <dgm:spPr/>
      <dgm:t>
        <a:bodyPr/>
        <a:lstStyle/>
        <a:p>
          <a:endParaRPr lang="en-US"/>
        </a:p>
      </dgm:t>
    </dgm:pt>
    <dgm:pt modelId="{D0A4F4F2-37E3-4412-B855-87D32495FE53}" type="pres">
      <dgm:prSet presAssocID="{E359BE7D-5FEF-462D-A6D6-7C9F5A09057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843DD1-A81D-444A-90A1-A5B5F0000B28}" type="pres">
      <dgm:prSet presAssocID="{9669ABF4-53B8-4E33-AD94-686E7F82326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1369AE-2E73-488B-AA47-810CA980A756}" type="pres">
      <dgm:prSet presAssocID="{832E1560-326F-4298-8FAD-7C43D85CA34B}" presName="sibTrans" presStyleCnt="0"/>
      <dgm:spPr/>
    </dgm:pt>
    <dgm:pt modelId="{4E234FA6-65A7-4B9C-B557-953AD3CE8DFD}" type="pres">
      <dgm:prSet presAssocID="{1ABDFDA2-C5AC-4CF0-B478-35B84FF9044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6552C9-AE81-4292-9A6D-807B1EC9DB23}" type="pres">
      <dgm:prSet presAssocID="{60DAAAC9-A4B4-49CC-83FA-8AEBD9108957}" presName="sibTrans" presStyleCnt="0"/>
      <dgm:spPr/>
    </dgm:pt>
    <dgm:pt modelId="{2A6E4269-411D-4897-8DE3-C891EEE9DC95}" type="pres">
      <dgm:prSet presAssocID="{68D0D9BC-C222-4977-BD4A-848784F00DD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25DAF-59EC-491A-AA66-6007679E68B4}" type="pres">
      <dgm:prSet presAssocID="{7C06F09A-9F19-4713-98AF-73361B70A2CA}" presName="sibTrans" presStyleCnt="0"/>
      <dgm:spPr/>
    </dgm:pt>
    <dgm:pt modelId="{5A86D7AC-2607-4B0B-A12C-44DF88D2C9E3}" type="pres">
      <dgm:prSet presAssocID="{1170C0A4-498A-4303-8A89-87B7DFB441E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6CD8CD-97E4-4CA6-881C-551FE243EFA9}" srcId="{E359BE7D-5FEF-462D-A6D6-7C9F5A090571}" destId="{1170C0A4-498A-4303-8A89-87B7DFB441E9}" srcOrd="3" destOrd="0" parTransId="{10B38AB4-87CA-4464-936F-EB2712AA3435}" sibTransId="{8ACAC222-B951-4FBF-A6E8-96403206AC93}"/>
    <dgm:cxn modelId="{3D4105C1-0480-410F-841F-D1A3A41B8100}" srcId="{E359BE7D-5FEF-462D-A6D6-7C9F5A090571}" destId="{1ABDFDA2-C5AC-4CF0-B478-35B84FF90445}" srcOrd="1" destOrd="0" parTransId="{AE614130-4434-4BAE-8D87-79CF2DD76340}" sibTransId="{60DAAAC9-A4B4-49CC-83FA-8AEBD9108957}"/>
    <dgm:cxn modelId="{FF3B480D-E746-4369-A33F-11BF881E4E26}" type="presOf" srcId="{1ABDFDA2-C5AC-4CF0-B478-35B84FF90445}" destId="{4E234FA6-65A7-4B9C-B557-953AD3CE8DFD}" srcOrd="0" destOrd="0" presId="urn:microsoft.com/office/officeart/2005/8/layout/default#1"/>
    <dgm:cxn modelId="{5567A73A-A394-4754-B7EE-BB9E419F5AE8}" type="presOf" srcId="{9669ABF4-53B8-4E33-AD94-686E7F82326B}" destId="{43843DD1-A81D-444A-90A1-A5B5F0000B28}" srcOrd="0" destOrd="0" presId="urn:microsoft.com/office/officeart/2005/8/layout/default#1"/>
    <dgm:cxn modelId="{81C04572-BD53-4676-ACE7-538326F4888D}" type="presOf" srcId="{68D0D9BC-C222-4977-BD4A-848784F00DD5}" destId="{2A6E4269-411D-4897-8DE3-C891EEE9DC95}" srcOrd="0" destOrd="0" presId="urn:microsoft.com/office/officeart/2005/8/layout/default#1"/>
    <dgm:cxn modelId="{5DC4DEE0-3412-4EEA-84FE-66435C128485}" srcId="{E359BE7D-5FEF-462D-A6D6-7C9F5A090571}" destId="{68D0D9BC-C222-4977-BD4A-848784F00DD5}" srcOrd="2" destOrd="0" parTransId="{865FDC29-3AB5-4BEC-87D1-45ACBDD62A2D}" sibTransId="{7C06F09A-9F19-4713-98AF-73361B70A2CA}"/>
    <dgm:cxn modelId="{86E1E12D-55E8-4AD9-845C-7DBCBAA1F84B}" type="presOf" srcId="{E359BE7D-5FEF-462D-A6D6-7C9F5A090571}" destId="{D0A4F4F2-37E3-4412-B855-87D32495FE53}" srcOrd="0" destOrd="0" presId="urn:microsoft.com/office/officeart/2005/8/layout/default#1"/>
    <dgm:cxn modelId="{A34C8B3E-3F97-4749-996E-7730EB47543A}" type="presOf" srcId="{1170C0A4-498A-4303-8A89-87B7DFB441E9}" destId="{5A86D7AC-2607-4B0B-A12C-44DF88D2C9E3}" srcOrd="0" destOrd="0" presId="urn:microsoft.com/office/officeart/2005/8/layout/default#1"/>
    <dgm:cxn modelId="{6909DFB9-A86D-4654-899D-E0DD7AAD028D}" srcId="{E359BE7D-5FEF-462D-A6D6-7C9F5A090571}" destId="{9669ABF4-53B8-4E33-AD94-686E7F82326B}" srcOrd="0" destOrd="0" parTransId="{F86EBF4D-0E9E-4200-B694-7F5560EB7BC0}" sibTransId="{832E1560-326F-4298-8FAD-7C43D85CA34B}"/>
    <dgm:cxn modelId="{37EA2406-787A-4A21-80CB-A5361B58DD35}" type="presParOf" srcId="{D0A4F4F2-37E3-4412-B855-87D32495FE53}" destId="{43843DD1-A81D-444A-90A1-A5B5F0000B28}" srcOrd="0" destOrd="0" presId="urn:microsoft.com/office/officeart/2005/8/layout/default#1"/>
    <dgm:cxn modelId="{1D217081-D606-4834-9460-71C8E79CE3FC}" type="presParOf" srcId="{D0A4F4F2-37E3-4412-B855-87D32495FE53}" destId="{541369AE-2E73-488B-AA47-810CA980A756}" srcOrd="1" destOrd="0" presId="urn:microsoft.com/office/officeart/2005/8/layout/default#1"/>
    <dgm:cxn modelId="{8205D086-699A-4D6C-B7AD-156FC704B469}" type="presParOf" srcId="{D0A4F4F2-37E3-4412-B855-87D32495FE53}" destId="{4E234FA6-65A7-4B9C-B557-953AD3CE8DFD}" srcOrd="2" destOrd="0" presId="urn:microsoft.com/office/officeart/2005/8/layout/default#1"/>
    <dgm:cxn modelId="{0ED8567A-9074-42E5-BB04-B398ADCB71B1}" type="presParOf" srcId="{D0A4F4F2-37E3-4412-B855-87D32495FE53}" destId="{136552C9-AE81-4292-9A6D-807B1EC9DB23}" srcOrd="3" destOrd="0" presId="urn:microsoft.com/office/officeart/2005/8/layout/default#1"/>
    <dgm:cxn modelId="{A0B98366-2129-4E7C-B3D1-C89B5A0BED5E}" type="presParOf" srcId="{D0A4F4F2-37E3-4412-B855-87D32495FE53}" destId="{2A6E4269-411D-4897-8DE3-C891EEE9DC95}" srcOrd="4" destOrd="0" presId="urn:microsoft.com/office/officeart/2005/8/layout/default#1"/>
    <dgm:cxn modelId="{AA790EA0-4D2B-493C-A5E0-3ED809F5D32F}" type="presParOf" srcId="{D0A4F4F2-37E3-4412-B855-87D32495FE53}" destId="{A0325DAF-59EC-491A-AA66-6007679E68B4}" srcOrd="5" destOrd="0" presId="urn:microsoft.com/office/officeart/2005/8/layout/default#1"/>
    <dgm:cxn modelId="{5CA61C76-5CD7-41D8-9EAE-1AC4974CCF6D}" type="presParOf" srcId="{D0A4F4F2-37E3-4412-B855-87D32495FE53}" destId="{5A86D7AC-2607-4B0B-A12C-44DF88D2C9E3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843DD1-A81D-444A-90A1-A5B5F0000B28}">
      <dsp:nvSpPr>
        <dsp:cNvPr id="0" name=""/>
        <dsp:cNvSpPr/>
      </dsp:nvSpPr>
      <dsp:spPr>
        <a:xfrm>
          <a:off x="223175" y="1056"/>
          <a:ext cx="2969034" cy="17814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223175" y="1056"/>
        <a:ext cx="2969034" cy="1781420"/>
      </dsp:txXfrm>
    </dsp:sp>
    <dsp:sp modelId="{EBA15B00-6180-4D1A-B776-CE654950CF7F}">
      <dsp:nvSpPr>
        <dsp:cNvPr id="0" name=""/>
        <dsp:cNvSpPr/>
      </dsp:nvSpPr>
      <dsp:spPr>
        <a:xfrm>
          <a:off x="3451020" y="1056"/>
          <a:ext cx="2969034" cy="17814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500" kern="1200" dirty="0"/>
        </a:p>
      </dsp:txBody>
      <dsp:txXfrm>
        <a:off x="3451020" y="1056"/>
        <a:ext cx="2969034" cy="1781420"/>
      </dsp:txXfrm>
    </dsp:sp>
    <dsp:sp modelId="{FD1EFCCC-A307-4594-AC79-1F92AD74B4B8}">
      <dsp:nvSpPr>
        <dsp:cNvPr id="0" name=""/>
        <dsp:cNvSpPr/>
      </dsp:nvSpPr>
      <dsp:spPr>
        <a:xfrm>
          <a:off x="6716958" y="1056"/>
          <a:ext cx="2969034" cy="17814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500" kern="1200" dirty="0"/>
        </a:p>
      </dsp:txBody>
      <dsp:txXfrm>
        <a:off x="6716958" y="1056"/>
        <a:ext cx="2969034" cy="1781420"/>
      </dsp:txXfrm>
    </dsp:sp>
    <dsp:sp modelId="{4E234FA6-65A7-4B9C-B557-953AD3CE8DFD}">
      <dsp:nvSpPr>
        <dsp:cNvPr id="0" name=""/>
        <dsp:cNvSpPr/>
      </dsp:nvSpPr>
      <dsp:spPr>
        <a:xfrm>
          <a:off x="185082" y="2079380"/>
          <a:ext cx="2969034" cy="17814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500" b="1" kern="1200" dirty="0"/>
        </a:p>
      </dsp:txBody>
      <dsp:txXfrm>
        <a:off x="185082" y="2079380"/>
        <a:ext cx="2969034" cy="1781420"/>
      </dsp:txXfrm>
    </dsp:sp>
    <dsp:sp modelId="{2A6E4269-411D-4897-8DE3-C891EEE9DC95}">
      <dsp:nvSpPr>
        <dsp:cNvPr id="0" name=""/>
        <dsp:cNvSpPr/>
      </dsp:nvSpPr>
      <dsp:spPr>
        <a:xfrm>
          <a:off x="3451020" y="2079380"/>
          <a:ext cx="2969034" cy="178142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3451020" y="2079380"/>
        <a:ext cx="2969034" cy="1781420"/>
      </dsp:txXfrm>
    </dsp:sp>
    <dsp:sp modelId="{5A86D7AC-2607-4B0B-A12C-44DF88D2C9E3}">
      <dsp:nvSpPr>
        <dsp:cNvPr id="0" name=""/>
        <dsp:cNvSpPr/>
      </dsp:nvSpPr>
      <dsp:spPr>
        <a:xfrm>
          <a:off x="6716958" y="2079380"/>
          <a:ext cx="2969034" cy="17814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716958" y="2079380"/>
        <a:ext cx="2969034" cy="17814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BCCB60-3A6A-4092-A9A4-B273B04D08D5}">
      <dsp:nvSpPr>
        <dsp:cNvPr id="0" name=""/>
        <dsp:cNvSpPr/>
      </dsp:nvSpPr>
      <dsp:spPr>
        <a:xfrm rot="10800000">
          <a:off x="0" y="0"/>
          <a:ext cx="5156835" cy="1187450"/>
        </a:xfrm>
        <a:prstGeom prst="trapezoid">
          <a:avLst>
            <a:gd name="adj" fmla="val 7238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ОСНОВНАЯ МЫСЛЬ</a:t>
          </a:r>
          <a:endParaRPr lang="en-US" sz="2800" kern="1200" dirty="0"/>
        </a:p>
      </dsp:txBody>
      <dsp:txXfrm rot="-10800000">
        <a:off x="902446" y="0"/>
        <a:ext cx="3351942" cy="1187450"/>
      </dsp:txXfrm>
    </dsp:sp>
    <dsp:sp modelId="{1FD658FA-6FB9-4412-82A8-3C86C12430FD}">
      <dsp:nvSpPr>
        <dsp:cNvPr id="0" name=""/>
        <dsp:cNvSpPr/>
      </dsp:nvSpPr>
      <dsp:spPr>
        <a:xfrm rot="10800000">
          <a:off x="859472" y="1187449"/>
          <a:ext cx="3437890" cy="1187450"/>
        </a:xfrm>
        <a:prstGeom prst="trapezoid">
          <a:avLst>
            <a:gd name="adj" fmla="val 7238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ВСПОМОГАТЕЛЬНАЯ ИНФОРМАЦИЯ</a:t>
          </a:r>
          <a:endParaRPr lang="en-US" sz="1800" kern="1200" dirty="0"/>
        </a:p>
      </dsp:txBody>
      <dsp:txXfrm rot="-10800000">
        <a:off x="1461103" y="1187449"/>
        <a:ext cx="2234628" cy="1187450"/>
      </dsp:txXfrm>
    </dsp:sp>
    <dsp:sp modelId="{C08D6501-B645-4946-9F9F-0AB2F6764E5E}">
      <dsp:nvSpPr>
        <dsp:cNvPr id="0" name=""/>
        <dsp:cNvSpPr/>
      </dsp:nvSpPr>
      <dsp:spPr>
        <a:xfrm rot="10800000">
          <a:off x="1718945" y="2357373"/>
          <a:ext cx="1718945" cy="1187450"/>
        </a:xfrm>
        <a:prstGeom prst="trapezoid">
          <a:avLst>
            <a:gd name="adj" fmla="val 7238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ПРОЧЕЕ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 rot="-10800000">
        <a:off x="1718945" y="2357373"/>
        <a:ext cx="1718945" cy="11874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843DD1-A81D-444A-90A1-A5B5F0000B28}">
      <dsp:nvSpPr>
        <dsp:cNvPr id="0" name=""/>
        <dsp:cNvSpPr/>
      </dsp:nvSpPr>
      <dsp:spPr>
        <a:xfrm>
          <a:off x="1490178" y="2406"/>
          <a:ext cx="2971353" cy="17828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Основной вывод</a:t>
          </a:r>
          <a:endParaRPr lang="en-US" sz="2800" kern="1200" dirty="0"/>
        </a:p>
      </dsp:txBody>
      <dsp:txXfrm>
        <a:off x="1490178" y="2406"/>
        <a:ext cx="2971353" cy="1782812"/>
      </dsp:txXfrm>
    </dsp:sp>
    <dsp:sp modelId="{4E234FA6-65A7-4B9C-B557-953AD3CE8DFD}">
      <dsp:nvSpPr>
        <dsp:cNvPr id="0" name=""/>
        <dsp:cNvSpPr/>
      </dsp:nvSpPr>
      <dsp:spPr>
        <a:xfrm>
          <a:off x="4758667" y="2406"/>
          <a:ext cx="2971353" cy="178281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Специальные слова, привлекающие внимание</a:t>
          </a:r>
        </a:p>
      </dsp:txBody>
      <dsp:txXfrm>
        <a:off x="4758667" y="2406"/>
        <a:ext cx="2971353" cy="1782812"/>
      </dsp:txXfrm>
    </dsp:sp>
    <dsp:sp modelId="{2A6E4269-411D-4897-8DE3-C891EEE9DC95}">
      <dsp:nvSpPr>
        <dsp:cNvPr id="0" name=""/>
        <dsp:cNvSpPr/>
      </dsp:nvSpPr>
      <dsp:spPr>
        <a:xfrm>
          <a:off x="1490178" y="2082354"/>
          <a:ext cx="2971353" cy="178281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Суть новости</a:t>
          </a:r>
          <a:endParaRPr lang="en-US" sz="2800" kern="1200" dirty="0"/>
        </a:p>
      </dsp:txBody>
      <dsp:txXfrm>
        <a:off x="1490178" y="2082354"/>
        <a:ext cx="2971353" cy="1782812"/>
      </dsp:txXfrm>
    </dsp:sp>
    <dsp:sp modelId="{5A86D7AC-2607-4B0B-A12C-44DF88D2C9E3}">
      <dsp:nvSpPr>
        <dsp:cNvPr id="0" name=""/>
        <dsp:cNvSpPr/>
      </dsp:nvSpPr>
      <dsp:spPr>
        <a:xfrm>
          <a:off x="4758667" y="2082354"/>
          <a:ext cx="2971353" cy="178281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Заголовок, основанный на чистой интриге</a:t>
          </a:r>
          <a:endParaRPr lang="en-US" sz="2800" kern="1200" dirty="0"/>
        </a:p>
      </dsp:txBody>
      <dsp:txXfrm>
        <a:off x="4758667" y="2082354"/>
        <a:ext cx="2971353" cy="17828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34C53-4A99-4F25-BE89-934D9DD37A6F}" type="datetimeFigureOut">
              <a:rPr lang="en-US" smtClean="0"/>
              <a:pPr/>
              <a:t>3/20/2018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E545B-3B0F-46C0-94D2-E1D0D30D59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026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B7F73A-909B-4F26-8B35-8D5EDA5D3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0624" y="3105149"/>
            <a:ext cx="9791065" cy="1189081"/>
          </a:xfrm>
        </p:spPr>
        <p:txBody>
          <a:bodyPr>
            <a:normAutofit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ru-RU" sz="3200" dirty="0"/>
              <a:t>Как правильно писать новости</a:t>
            </a:r>
            <a:endParaRPr lang="en-US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644243" y="578372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/>
              <a:t>Мурманская областная организация </a:t>
            </a:r>
            <a:r>
              <a:rPr lang="ru-RU" i="1" dirty="0" smtClean="0"/>
              <a:t>Профсоюза</a:t>
            </a:r>
            <a:endParaRPr lang="en-US" i="1" dirty="0" smtClean="0"/>
          </a:p>
          <a:p>
            <a:r>
              <a:rPr lang="ru-RU" i="1" dirty="0" smtClean="0"/>
              <a:t>Карпенко Н.И., секретарь</a:t>
            </a:r>
            <a:endParaRPr lang="ru-RU" i="1" dirty="0"/>
          </a:p>
        </p:txBody>
      </p:sp>
      <p:pic>
        <p:nvPicPr>
          <p:cNvPr id="1026" name="Picture 2" descr="C:\Users\User\Desktop\writing-new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30311" y="521524"/>
            <a:ext cx="4712532" cy="3183577"/>
          </a:xfrm>
          <a:prstGeom prst="rect">
            <a:avLst/>
          </a:prstGeom>
          <a:noFill/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BF0DEB0-0D3E-46B0-B1A9-355AD9DA49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8970" y="514350"/>
            <a:ext cx="735211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4411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6BF0DEB0-0D3E-46B0-B1A9-355AD9DA4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8520" y="304800"/>
            <a:ext cx="735211" cy="8255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1B6DC4-5A63-451C-A573-C65436D5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НОВОСТЬ</a:t>
            </a:r>
            <a:endParaRPr lang="en-US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B6B8AA-55A8-42AA-967F-06272224A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52600"/>
            <a:ext cx="9616044" cy="1857500"/>
          </a:xfrm>
        </p:spPr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r>
              <a:rPr lang="ru-RU" sz="2800" dirty="0"/>
              <a:t>ОПРЕДЕЛЕНИЕ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i="1" dirty="0"/>
              <a:t>Новость</a:t>
            </a:r>
            <a:r>
              <a:rPr lang="ru-RU" sz="2800" i="1" dirty="0"/>
              <a:t> - </a:t>
            </a:r>
            <a:r>
              <a:rPr lang="ru-RU" sz="2800" dirty="0"/>
              <a:t>не известная ранее или свежая</a:t>
            </a:r>
            <a:r>
              <a:rPr lang="ru-RU" sz="2800" i="1" dirty="0"/>
              <a:t> </a:t>
            </a:r>
            <a:r>
              <a:rPr lang="ru-RU" sz="2800" dirty="0"/>
              <a:t>информация.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800" i="1" dirty="0"/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i="1" dirty="0"/>
              <a:t>Новость</a:t>
            </a:r>
            <a:r>
              <a:rPr lang="ru-RU" sz="2800" dirty="0"/>
              <a:t>  -</a:t>
            </a:r>
            <a:r>
              <a:rPr lang="en-US" sz="2800" dirty="0"/>
              <a:t> </a:t>
            </a:r>
            <a:r>
              <a:rPr lang="ru-RU" sz="2800" dirty="0"/>
              <a:t>оперативное  информационное сообщение, которое представляет политический, 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dirty="0"/>
              <a:t>социальный или экономический интерес для аудитории в своей свежести, то есть сообщение </a:t>
            </a:r>
          </a:p>
          <a:p>
            <a:pPr marL="4572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dirty="0"/>
              <a:t>о событиях произошедших недавно или происходящих в данный момент.</a:t>
            </a:r>
          </a:p>
          <a:p>
            <a:pPr marL="45720" indent="0">
              <a:buNone/>
            </a:pPr>
            <a:endParaRPr lang="ru-RU" sz="2800" dirty="0"/>
          </a:p>
          <a:p>
            <a:pPr marL="45720" indent="0">
              <a:buNone/>
            </a:pPr>
            <a:endParaRPr lang="ru-RU" sz="2800" dirty="0"/>
          </a:p>
          <a:p>
            <a:pPr marL="45720" indent="0">
              <a:buNone/>
            </a:pPr>
            <a:endParaRPr lang="en-US" sz="2800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E624D165-52CE-4523-B7C7-ADDC6C488023}"/>
              </a:ext>
            </a:extLst>
          </p:cNvPr>
          <p:cNvCxnSpPr>
            <a:cxnSpLocks/>
          </p:cNvCxnSpPr>
          <p:nvPr/>
        </p:nvCxnSpPr>
        <p:spPr>
          <a:xfrm>
            <a:off x="1270000" y="1625600"/>
            <a:ext cx="92202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476376" y="3905250"/>
            <a:ext cx="87305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Когда собака кусает человека, это не новость, потому что такое случается часто. </a:t>
            </a:r>
            <a:endParaRPr lang="en-US" dirty="0"/>
          </a:p>
          <a:p>
            <a:r>
              <a:rPr lang="ru-RU" dirty="0"/>
              <a:t>Но когда человек кусает собаку, - это новость. </a:t>
            </a:r>
          </a:p>
          <a:p>
            <a:r>
              <a:rPr lang="en-US" i="1" dirty="0">
                <a:solidFill>
                  <a:schemeClr val="bg2">
                    <a:lumMod val="75000"/>
                  </a:schemeClr>
                </a:solidFill>
              </a:rPr>
              <a:t>When a dog bites a man, that is not news, because it happens so often. </a:t>
            </a:r>
          </a:p>
          <a:p>
            <a:r>
              <a:rPr lang="en-US" i="1" dirty="0">
                <a:solidFill>
                  <a:schemeClr val="bg2">
                    <a:lumMod val="75000"/>
                  </a:schemeClr>
                </a:solidFill>
              </a:rPr>
              <a:t>But if a man bites a dog, that is news.</a:t>
            </a:r>
            <a:endParaRPr lang="ru-RU" i="1" dirty="0">
              <a:solidFill>
                <a:schemeClr val="bg2">
                  <a:lumMod val="75000"/>
                </a:schemeClr>
              </a:solidFill>
            </a:endParaRPr>
          </a:p>
          <a:p>
            <a:endParaRPr lang="ru-RU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476376" y="541902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Вы никогда не прочитаете о самолете, который не упал. </a:t>
            </a:r>
            <a:endParaRPr lang="en-US" dirty="0"/>
          </a:p>
          <a:p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You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never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read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about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a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plane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that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did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not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crash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731768" y="4823286"/>
            <a:ext cx="16015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Джон </a:t>
            </a:r>
            <a:r>
              <a:rPr lang="ru-RU" dirty="0" err="1"/>
              <a:t>Богарт</a:t>
            </a:r>
            <a:r>
              <a:rPr lang="ru-RU" dirty="0"/>
              <a:t> </a:t>
            </a:r>
          </a:p>
          <a:p>
            <a:r>
              <a:rPr lang="ru-RU" dirty="0"/>
              <a:t>Чарльз Дан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283254C-7218-438B-A6DE-9A0E6A088C17}"/>
              </a:ext>
            </a:extLst>
          </p:cNvPr>
          <p:cNvSpPr txBox="1"/>
          <p:nvPr/>
        </p:nvSpPr>
        <p:spPr>
          <a:xfrm>
            <a:off x="801946" y="2981960"/>
            <a:ext cx="8002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1938B18-CB76-4C69-9F8F-50E9363A71D7}"/>
              </a:ext>
            </a:extLst>
          </p:cNvPr>
          <p:cNvSpPr txBox="1"/>
          <p:nvPr/>
        </p:nvSpPr>
        <p:spPr>
          <a:xfrm>
            <a:off x="5256074" y="4377998"/>
            <a:ext cx="6578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xmlns="" val="3066921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6BF0DEB0-0D3E-46B0-B1A9-355AD9DA4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8520" y="304800"/>
            <a:ext cx="735211" cy="8255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1B6DC4-5A63-451C-A573-C65436D5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КАК НЕЛЬЗЯ РАБОТАТЬ С НОВОСТЯМИ</a:t>
            </a:r>
            <a:endParaRPr lang="en-US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B6B8AA-55A8-42AA-967F-06272224A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752600"/>
            <a:ext cx="9601199" cy="1041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/>
              <a:t>Типичные ошибки</a:t>
            </a:r>
            <a:endParaRPr lang="en-US" sz="2800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E624D165-52CE-4523-B7C7-ADDC6C488023}"/>
              </a:ext>
            </a:extLst>
          </p:cNvPr>
          <p:cNvCxnSpPr>
            <a:cxnSpLocks/>
          </p:cNvCxnSpPr>
          <p:nvPr/>
        </p:nvCxnSpPr>
        <p:spPr>
          <a:xfrm>
            <a:off x="1270000" y="1625600"/>
            <a:ext cx="92202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xmlns="" id="{CC0CE6D3-B994-43D1-917A-79122AE1D2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31911194"/>
              </p:ext>
            </p:extLst>
          </p:nvPr>
        </p:nvGraphicFramePr>
        <p:xfrm>
          <a:off x="1298575" y="2709544"/>
          <a:ext cx="6521450" cy="28340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60725">
                  <a:extLst>
                    <a:ext uri="{9D8B030D-6E8A-4147-A177-3AD203B41FA5}">
                      <a16:colId xmlns:a16="http://schemas.microsoft.com/office/drawing/2014/main" xmlns="" val="1159783341"/>
                    </a:ext>
                  </a:extLst>
                </a:gridCol>
                <a:gridCol w="3260725">
                  <a:extLst>
                    <a:ext uri="{9D8B030D-6E8A-4147-A177-3AD203B41FA5}">
                      <a16:colId xmlns:a16="http://schemas.microsoft.com/office/drawing/2014/main" xmlns="" val="1198100515"/>
                    </a:ext>
                  </a:extLst>
                </a:gridCol>
              </a:tblGrid>
              <a:tr h="419853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ПОЧЕМУ НОВОСТИ НЕ ЧИТАЮТ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7703203"/>
                  </a:ext>
                </a:extLst>
              </a:tr>
              <a:tr h="73474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НЕИНТЕРЕСНА</a:t>
                      </a:r>
                      <a:r>
                        <a:rPr lang="ru-RU" b="1" baseline="0" dirty="0" smtClean="0"/>
                        <a:t> ДЛЯ </a:t>
                      </a:r>
                      <a:r>
                        <a:rPr lang="ru-RU" b="1" dirty="0" smtClean="0"/>
                        <a:t>ЦЕЛЕВОЙ </a:t>
                      </a:r>
                      <a:r>
                        <a:rPr lang="ru-RU" b="1" dirty="0"/>
                        <a:t>АУДИТОРИИ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ТРАДИЦИОННАЯ СТРУКТУРА 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594578"/>
                  </a:ext>
                </a:extLst>
              </a:tr>
              <a:tr h="1679410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новость без новостного повода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направленность «на себя», а не на читателя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вывод в конце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читатель не дочитывает новость до конца и не получает необходимой информации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8091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6921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6BF0DEB0-0D3E-46B0-B1A9-355AD9DA4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8520" y="304800"/>
            <a:ext cx="735211" cy="8255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1B6DC4-5A63-451C-A573-C65436D5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КАК ПРАВИЛЬНО ПИСАТЬ НОВОСТИ</a:t>
            </a:r>
            <a:endParaRPr lang="en-US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B6B8AA-55A8-42AA-967F-06272224A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75" y="1781174"/>
            <a:ext cx="9801225" cy="101282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5W+H</a:t>
            </a:r>
            <a:endParaRPr lang="en-US" sz="3600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E624D165-52CE-4523-B7C7-ADDC6C488023}"/>
              </a:ext>
            </a:extLst>
          </p:cNvPr>
          <p:cNvCxnSpPr>
            <a:cxnSpLocks/>
          </p:cNvCxnSpPr>
          <p:nvPr/>
        </p:nvCxnSpPr>
        <p:spPr>
          <a:xfrm>
            <a:off x="1270000" y="1625600"/>
            <a:ext cx="92202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EBDA32E9-CE1F-403B-B844-027D56A44B33}"/>
              </a:ext>
            </a:extLst>
          </p:cNvPr>
          <p:cNvSpPr txBox="1">
            <a:spLocks/>
          </p:cNvSpPr>
          <p:nvPr/>
        </p:nvSpPr>
        <p:spPr>
          <a:xfrm>
            <a:off x="1142999" y="2571750"/>
            <a:ext cx="9707335" cy="3341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2920" indent="-457200">
              <a:buFont typeface="+mj-lt"/>
              <a:buAutoNum type="arabicPeriod"/>
            </a:pPr>
            <a:endParaRPr lang="en-US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3FB4F848-2FAF-43F0-B47D-8BD7C1E7C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922268428"/>
              </p:ext>
            </p:extLst>
          </p:nvPr>
        </p:nvGraphicFramePr>
        <p:xfrm>
          <a:off x="619125" y="2276475"/>
          <a:ext cx="9871075" cy="3861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00150" y="2943225"/>
            <a:ext cx="2333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alt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ru-RU" alt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 (Что?)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5325" y="2867025"/>
            <a:ext cx="20866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ru-RU" alt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 (Кто?)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96200" y="2867025"/>
            <a:ext cx="2400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ru-RU" alt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 (Где?)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6325" y="4914900"/>
            <a:ext cx="2559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ru-RU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ru-RU" alt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 (Когда?)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181475" y="4933950"/>
            <a:ext cx="2796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Why</a:t>
            </a:r>
            <a:r>
              <a:rPr lang="ru-RU" alt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alt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ru-RU" alt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Почему?)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67600" y="4781550"/>
            <a:ext cx="2600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ru-RU" alt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alt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ru-RU" alt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Как?</a:t>
            </a:r>
            <a:r>
              <a:rPr lang="en-US" alt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526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6BF0DEB0-0D3E-46B0-B1A9-355AD9DA4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8520" y="304800"/>
            <a:ext cx="735211" cy="8255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1B6DC4-5A63-451C-A573-C65436D5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КАК ПРАВИЛЬНО ПИСАТЬ НОВОСТИ</a:t>
            </a:r>
            <a:endParaRPr lang="en-US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B6B8AA-55A8-42AA-967F-06272224A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752600"/>
            <a:ext cx="9601199" cy="1041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ШАГ 1. ПРАВИЛЬНАЯ СТРУКТУРА</a:t>
            </a:r>
            <a:endParaRPr lang="en-US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E624D165-52CE-4523-B7C7-ADDC6C488023}"/>
              </a:ext>
            </a:extLst>
          </p:cNvPr>
          <p:cNvCxnSpPr>
            <a:cxnSpLocks/>
          </p:cNvCxnSpPr>
          <p:nvPr/>
        </p:nvCxnSpPr>
        <p:spPr>
          <a:xfrm>
            <a:off x="1270000" y="1625600"/>
            <a:ext cx="92202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519D56D-BA44-48EB-8D95-4614FA423ED6}"/>
              </a:ext>
            </a:extLst>
          </p:cNvPr>
          <p:cNvSpPr txBox="1"/>
          <p:nvPr/>
        </p:nvSpPr>
        <p:spPr>
          <a:xfrm>
            <a:off x="1270000" y="2382559"/>
            <a:ext cx="4772025" cy="2954655"/>
          </a:xfrm>
          <a:prstGeom prst="rect">
            <a:avLst/>
          </a:prstGeom>
          <a:noFill/>
          <a:ln w="57150">
            <a:solidFill>
              <a:srgbClr val="0070C0"/>
            </a:solidFill>
            <a:miter lim="800000"/>
          </a:ln>
        </p:spPr>
        <p:txBody>
          <a:bodyPr wrap="square" lIns="182880" tIns="182880" rIns="182880" bIns="182880" rtlCol="0">
            <a:spAutoFit/>
          </a:bodyPr>
          <a:lstStyle/>
          <a:p>
            <a:r>
              <a:rPr lang="ru-RU" sz="1400" b="1" dirty="0"/>
              <a:t>ПРИНЦИП «ПЕРЕВЕРНУТОЙ ПИРАМИДЫ» ППП</a:t>
            </a:r>
          </a:p>
          <a:p>
            <a:endParaRPr lang="ru-RU" sz="1400" b="1" dirty="0"/>
          </a:p>
          <a:p>
            <a:pPr marL="342900" indent="-342900">
              <a:buAutoNum type="arabicPeriod"/>
            </a:pPr>
            <a:r>
              <a:rPr lang="ru-RU" sz="1400" dirty="0"/>
              <a:t>Пользователь получает основную информацию даже при низкой вовлеченности, если не дочитывает новость до конца.</a:t>
            </a:r>
          </a:p>
          <a:p>
            <a:pPr marL="342900" indent="-342900">
              <a:buAutoNum type="arabicPeriod"/>
            </a:pPr>
            <a:r>
              <a:rPr lang="ru-RU" sz="1400" dirty="0"/>
              <a:t>Указание основных выводов заранее вовлекает пользователя в чтение - можно обратить его внимание на что-то еще.</a:t>
            </a:r>
          </a:p>
          <a:p>
            <a:pPr marL="342900" indent="-342900">
              <a:buAutoNum type="arabicPeriod"/>
            </a:pPr>
            <a:r>
              <a:rPr lang="ru-RU" sz="1400" dirty="0"/>
              <a:t>Человек, ранее никогда не заходивший, например, на сайт, получает максимум информации о предыдущих новостных событиях при беглом просмотре.</a:t>
            </a:r>
            <a:endParaRPr lang="en-US" sz="1400" b="1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31DBD75C-4353-466E-ADE2-CE24788E17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324999609"/>
              </p:ext>
            </p:extLst>
          </p:nvPr>
        </p:nvGraphicFramePr>
        <p:xfrm>
          <a:off x="6492240" y="2371725"/>
          <a:ext cx="5156835" cy="3562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482554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6BF0DEB0-0D3E-46B0-B1A9-355AD9DA4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8520" y="304800"/>
            <a:ext cx="735211" cy="8255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1B6DC4-5A63-451C-A573-C65436D5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КАК ПРАВИЛЬНО ПИСАТЬ НОВОСТИ</a:t>
            </a:r>
            <a:endParaRPr lang="en-US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B6B8AA-55A8-42AA-967F-06272224A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752600"/>
            <a:ext cx="9601199" cy="1041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ШАГ </a:t>
            </a:r>
            <a:r>
              <a:rPr lang="ru-RU" dirty="0" smtClean="0"/>
              <a:t>2. </a:t>
            </a:r>
            <a:r>
              <a:rPr lang="ru-RU" dirty="0"/>
              <a:t>ЗАГОЛОВОК </a:t>
            </a:r>
            <a:r>
              <a:rPr lang="ru-RU" dirty="0" smtClean="0"/>
              <a:t>             </a:t>
            </a:r>
            <a:r>
              <a:rPr lang="ru-RU" dirty="0" err="1" smtClean="0"/>
              <a:t>Хэдлайн</a:t>
            </a:r>
            <a:r>
              <a:rPr lang="ru-RU" dirty="0" smtClean="0"/>
              <a:t> </a:t>
            </a:r>
            <a:r>
              <a:rPr lang="ru-RU" dirty="0"/>
              <a:t>(голова, линия) — заглавная </a:t>
            </a:r>
            <a:r>
              <a:rPr lang="ru-RU" dirty="0" smtClean="0"/>
              <a:t>строка </a:t>
            </a:r>
            <a:r>
              <a:rPr lang="ru-RU" dirty="0"/>
              <a:t>ВАРИАНТЫ</a:t>
            </a:r>
            <a:endParaRPr lang="en-US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E624D165-52CE-4523-B7C7-ADDC6C488023}"/>
              </a:ext>
            </a:extLst>
          </p:cNvPr>
          <p:cNvCxnSpPr>
            <a:cxnSpLocks/>
          </p:cNvCxnSpPr>
          <p:nvPr/>
        </p:nvCxnSpPr>
        <p:spPr>
          <a:xfrm>
            <a:off x="1270000" y="1625600"/>
            <a:ext cx="92202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EBDA32E9-CE1F-403B-B844-027D56A44B33}"/>
              </a:ext>
            </a:extLst>
          </p:cNvPr>
          <p:cNvSpPr txBox="1">
            <a:spLocks/>
          </p:cNvSpPr>
          <p:nvPr/>
        </p:nvSpPr>
        <p:spPr>
          <a:xfrm>
            <a:off x="1142999" y="2571750"/>
            <a:ext cx="9707335" cy="3341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2920" indent="-457200">
              <a:buFont typeface="+mj-lt"/>
              <a:buAutoNum type="arabicPeriod"/>
            </a:pPr>
            <a:endParaRPr lang="en-US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3FB4F848-2FAF-43F0-B47D-8BD7C1E7C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922268428"/>
              </p:ext>
            </p:extLst>
          </p:nvPr>
        </p:nvGraphicFramePr>
        <p:xfrm>
          <a:off x="1270000" y="2270760"/>
          <a:ext cx="9220200" cy="3867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025261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6BF0DEB0-0D3E-46B0-B1A9-355AD9DA4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8520" y="304800"/>
            <a:ext cx="735211" cy="8255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1B6DC4-5A63-451C-A573-C65436D5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КАК ПРАВИЛЬНО ПИСАТЬ НОВОСТИ</a:t>
            </a:r>
            <a:endParaRPr lang="en-US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B6B8AA-55A8-42AA-967F-06272224A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752600"/>
            <a:ext cx="9601199" cy="1041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dirty="0"/>
              <a:t>ШАГ </a:t>
            </a:r>
            <a:r>
              <a:rPr lang="ru-RU" sz="2400" dirty="0" smtClean="0"/>
              <a:t>3. </a:t>
            </a:r>
            <a:r>
              <a:rPr lang="ru-RU" sz="2400" dirty="0"/>
              <a:t>ПЕРВЫЙ АБЗАЦ («ЛИД»): ПРАВИЛА НАПИСАНИЯ</a:t>
            </a:r>
            <a:endParaRPr lang="en-US" sz="2400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E624D165-52CE-4523-B7C7-ADDC6C488023}"/>
              </a:ext>
            </a:extLst>
          </p:cNvPr>
          <p:cNvCxnSpPr>
            <a:cxnSpLocks/>
          </p:cNvCxnSpPr>
          <p:nvPr/>
        </p:nvCxnSpPr>
        <p:spPr>
          <a:xfrm>
            <a:off x="1270000" y="1625600"/>
            <a:ext cx="92202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EBDA32E9-CE1F-403B-B844-027D56A44B33}"/>
              </a:ext>
            </a:extLst>
          </p:cNvPr>
          <p:cNvSpPr txBox="1">
            <a:spLocks/>
          </p:cNvSpPr>
          <p:nvPr/>
        </p:nvSpPr>
        <p:spPr>
          <a:xfrm>
            <a:off x="1142999" y="2571750"/>
            <a:ext cx="9707335" cy="3341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2920" indent="-457200">
              <a:buFont typeface="+mj-lt"/>
              <a:buAutoNum type="arabicPeriod"/>
            </a:pPr>
            <a:r>
              <a:rPr lang="ru-RU" dirty="0"/>
              <a:t>Первый абзац должен содержать суть новости в 1-м – максимум 2-х предложениях;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/>
              <a:t>Первый абзац не должен иметь абстрактного начала;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/>
              <a:t>Первый абзац не должен содержать подробностей;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/>
              <a:t>Первый абзац должен вызывать у читателя желание узнать детали (интриговать);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/>
              <a:t>Первый абзац должен быть кратким (до 3-4 предложений), конкретным и однозначным.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989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6BF0DEB0-0D3E-46B0-B1A9-355AD9DA4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8520" y="304800"/>
            <a:ext cx="735211" cy="8255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1B6DC4-5A63-451C-A573-C65436D5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КАК ПРАВИЛЬНО ПИСАТЬ НОВОСТИ</a:t>
            </a:r>
            <a:endParaRPr lang="en-US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B6B8AA-55A8-42AA-967F-06272224A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752600"/>
            <a:ext cx="9601199" cy="1041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ШАГ 4. ТЕЛО НОВОСТИ: ПРАВИЛА</a:t>
            </a:r>
            <a:endParaRPr lang="en-US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E624D165-52CE-4523-B7C7-ADDC6C488023}"/>
              </a:ext>
            </a:extLst>
          </p:cNvPr>
          <p:cNvCxnSpPr>
            <a:cxnSpLocks/>
          </p:cNvCxnSpPr>
          <p:nvPr/>
        </p:nvCxnSpPr>
        <p:spPr>
          <a:xfrm>
            <a:off x="1270000" y="1625600"/>
            <a:ext cx="92202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EBDA32E9-CE1F-403B-B844-027D56A44B33}"/>
              </a:ext>
            </a:extLst>
          </p:cNvPr>
          <p:cNvSpPr txBox="1">
            <a:spLocks/>
          </p:cNvSpPr>
          <p:nvPr/>
        </p:nvSpPr>
        <p:spPr>
          <a:xfrm>
            <a:off x="1142999" y="2571750"/>
            <a:ext cx="9707335" cy="3341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2920" indent="-457200">
              <a:buFont typeface="+mj-lt"/>
              <a:buAutoNum type="arabicPeriod"/>
            </a:pPr>
            <a:r>
              <a:rPr lang="ru-RU" dirty="0"/>
              <a:t>Тело новости раскрывает первый абзац- </a:t>
            </a:r>
            <a:r>
              <a:rPr lang="ru-RU" dirty="0" err="1"/>
              <a:t>лид</a:t>
            </a:r>
            <a:r>
              <a:rPr lang="ru-RU" dirty="0"/>
              <a:t> в подробностях.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/>
              <a:t>Рекомендуемый </a:t>
            </a:r>
            <a:r>
              <a:rPr lang="ru-RU" dirty="0">
                <a:solidFill>
                  <a:srgbClr val="FF0000"/>
                </a:solidFill>
              </a:rPr>
              <a:t>объем</a:t>
            </a:r>
            <a:r>
              <a:rPr lang="ru-RU" dirty="0"/>
              <a:t> – </a:t>
            </a:r>
            <a:r>
              <a:rPr lang="ru-RU" dirty="0">
                <a:solidFill>
                  <a:srgbClr val="FF0000"/>
                </a:solidFill>
              </a:rPr>
              <a:t>около 1000 знаков</a:t>
            </a:r>
            <a:r>
              <a:rPr lang="ru-RU" dirty="0"/>
              <a:t>.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/>
              <a:t>Постарайтесь в теле новости не «лить воду».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/>
              <a:t>добавить фактов, цитат, изображений, выводов для читателя</a:t>
            </a:r>
          </a:p>
          <a:p>
            <a:pPr marL="50292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8074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22732D-A12B-4BC4-B016-2B3510592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154" y="3582760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/>
            </a:r>
            <a:br>
              <a:rPr lang="ru-RU" sz="4000" dirty="0"/>
            </a:br>
            <a:r>
              <a:rPr lang="ru-RU" sz="4000" i="1" dirty="0"/>
              <a:t>БЛАГОДАРЮ ЗА ВНИМАНИЕ </a:t>
            </a:r>
            <a:r>
              <a:rPr lang="ru-RU" sz="4000" dirty="0"/>
              <a:t>!</a:t>
            </a:r>
            <a:endParaRPr lang="en-US" sz="4000" dirty="0"/>
          </a:p>
        </p:txBody>
      </p:sp>
      <p:pic>
        <p:nvPicPr>
          <p:cNvPr id="3" name="Picture 2" descr="C:\Users\User\Desktop\new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66357" y="643743"/>
            <a:ext cx="4596987" cy="3447740"/>
          </a:xfrm>
          <a:prstGeom prst="rect">
            <a:avLst/>
          </a:prstGeom>
          <a:noFill/>
          <a:scene3d>
            <a:camera prst="orthographicFront">
              <a:rot lat="0" lon="21299999" rev="0"/>
            </a:camera>
            <a:lightRig rig="threePt" dir="t"/>
          </a:scene3d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BF0DEB0-0D3E-46B0-B1A9-355AD9DA49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9144" y="1147947"/>
            <a:ext cx="236209" cy="26521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BF0DEB0-0D3E-46B0-B1A9-355AD9DA49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0318" y="3057895"/>
            <a:ext cx="237972" cy="26719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BF0DEB0-0D3E-46B0-B1A9-355AD9DA49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0858" y="2545277"/>
            <a:ext cx="207999" cy="23354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6BF0DEB0-0D3E-46B0-B1A9-355AD9DA49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6911" y="1070756"/>
            <a:ext cx="283805" cy="318657"/>
          </a:xfrm>
          <a:prstGeom prst="rect">
            <a:avLst/>
          </a:prstGeom>
          <a:scene3d>
            <a:camera prst="orthographicFront">
              <a:rot lat="0" lon="0" rev="600000"/>
            </a:camera>
            <a:lightRig rig="threePt" dir="t">
              <a:rot lat="0" lon="0" rev="3000000"/>
            </a:lightRig>
          </a:scene3d>
        </p:spPr>
      </p:pic>
    </p:spTree>
    <p:extLst>
      <p:ext uri="{BB962C8B-B14F-4D97-AF65-F5344CB8AC3E}">
        <p14:creationId xmlns:p14="http://schemas.microsoft.com/office/powerpoint/2010/main" xmlns="" val="3348115438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599</TotalTime>
  <Words>399</Words>
  <Application>Microsoft Office PowerPoint</Application>
  <PresentationFormat>Произвольный</PresentationFormat>
  <Paragraphs>68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Базис</vt:lpstr>
      <vt:lpstr> Как правильно писать новости</vt:lpstr>
      <vt:lpstr>НОВОСТЬ</vt:lpstr>
      <vt:lpstr>КАК НЕЛЬЗЯ РАБОТАТЬ С НОВОСТЯМИ</vt:lpstr>
      <vt:lpstr>КАК ПРАВИЛЬНО ПИСАТЬ НОВОСТИ</vt:lpstr>
      <vt:lpstr>КАК ПРАВИЛЬНО ПИСАТЬ НОВОСТИ</vt:lpstr>
      <vt:lpstr>КАК ПРАВИЛЬНО ПИСАТЬ НОВОСТИ</vt:lpstr>
      <vt:lpstr>КАК ПРАВИЛЬНО ПИСАТЬ НОВОСТИ</vt:lpstr>
      <vt:lpstr>КАК ПРАВИЛЬНО ПИСАТЬ НОВОСТИ</vt:lpstr>
      <vt:lpstr> БЛАГОДАРЮ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организационно-финансовом укреплении Мурманской областной организации профсоюза, местных и первичных организаций</dc:title>
  <dc:creator>ALKAR</dc:creator>
  <cp:lastModifiedBy>User</cp:lastModifiedBy>
  <cp:revision>96</cp:revision>
  <dcterms:created xsi:type="dcterms:W3CDTF">2018-01-06T17:31:18Z</dcterms:created>
  <dcterms:modified xsi:type="dcterms:W3CDTF">2018-03-20T17:52:46Z</dcterms:modified>
</cp:coreProperties>
</file>